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302" r:id="rId3"/>
    <p:sldId id="295" r:id="rId4"/>
    <p:sldId id="316" r:id="rId5"/>
    <p:sldId id="296" r:id="rId6"/>
    <p:sldId id="308" r:id="rId7"/>
    <p:sldId id="307" r:id="rId8"/>
    <p:sldId id="311" r:id="rId9"/>
    <p:sldId id="318" r:id="rId10"/>
    <p:sldId id="319" r:id="rId11"/>
    <p:sldId id="310" r:id="rId12"/>
    <p:sldId id="289" r:id="rId1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" userDrawn="1">
          <p15:clr>
            <a:srgbClr val="A4A3A4"/>
          </p15:clr>
        </p15:guide>
        <p15:guide id="2" pos="150" userDrawn="1">
          <p15:clr>
            <a:srgbClr val="A4A3A4"/>
          </p15:clr>
        </p15:guide>
        <p15:guide id="3" pos="1495" userDrawn="1">
          <p15:clr>
            <a:srgbClr val="A4A3A4"/>
          </p15:clr>
        </p15:guide>
        <p15:guide id="4" pos="5783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2925" userDrawn="1">
          <p15:clr>
            <a:srgbClr val="A4A3A4"/>
          </p15:clr>
        </p15:guide>
        <p15:guide id="7" orient="horz" pos="2089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3991" userDrawn="1">
          <p15:clr>
            <a:srgbClr val="A4A3A4"/>
          </p15:clr>
        </p15:guide>
        <p15:guide id="10" pos="56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343"/>
    <a:srgbClr val="98D3FF"/>
    <a:srgbClr val="97D1FF"/>
    <a:srgbClr val="0086EA"/>
    <a:srgbClr val="C1E4FF"/>
    <a:srgbClr val="00B0EE"/>
    <a:srgbClr val="EE9492"/>
    <a:srgbClr val="00B7F4"/>
    <a:srgbClr val="9AD2FF"/>
    <a:srgbClr val="9E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8768" autoAdjust="0"/>
  </p:normalViewPr>
  <p:slideViewPr>
    <p:cSldViewPr showGuides="1">
      <p:cViewPr varScale="1">
        <p:scale>
          <a:sx n="114" d="100"/>
          <a:sy n="114" d="100"/>
        </p:scale>
        <p:origin x="1278" y="114"/>
      </p:cViewPr>
      <p:guideLst>
        <p:guide orient="horz" pos="9"/>
        <p:guide pos="150"/>
        <p:guide pos="1495"/>
        <p:guide pos="5783"/>
        <p:guide/>
        <p:guide pos="2925"/>
        <p:guide orient="horz" pos="2089"/>
        <p:guide orient="horz" pos="4320"/>
        <p:guide orient="horz" pos="3991"/>
        <p:guide pos="5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15838-AE17-4A67-9B6E-B1D75BE9E434}" type="doc">
      <dgm:prSet loTypeId="urn:microsoft.com/office/officeart/2008/layout/PictureGrid#2" loCatId="picture" qsTypeId="urn:microsoft.com/office/officeart/2005/8/quickstyle/simple1#2" qsCatId="simple" csTypeId="urn:microsoft.com/office/officeart/2005/8/colors/accent1_2#2" csCatId="accent1" phldr="1"/>
      <dgm:spPr/>
    </dgm:pt>
    <dgm:pt modelId="{0583DDA8-7823-41D7-B81A-F60760070C41}">
      <dgm:prSet phldrT="[Текст]"/>
      <dgm:spPr/>
      <dgm:t>
        <a:bodyPr/>
        <a:lstStyle/>
        <a:p>
          <a:endParaRPr lang="ru-RU" dirty="0"/>
        </a:p>
      </dgm:t>
    </dgm:pt>
    <dgm:pt modelId="{B72B3AEC-067D-4B6D-B484-D57D0181CBDA}" type="parTrans" cxnId="{7416E0F6-5024-4EA4-B696-7DA7B9303E72}">
      <dgm:prSet/>
      <dgm:spPr/>
      <dgm:t>
        <a:bodyPr/>
        <a:lstStyle/>
        <a:p>
          <a:endParaRPr lang="ru-RU"/>
        </a:p>
      </dgm:t>
    </dgm:pt>
    <dgm:pt modelId="{DABBA1EE-FF44-4944-BAE2-E0C1AD306C99}" type="sibTrans" cxnId="{7416E0F6-5024-4EA4-B696-7DA7B9303E72}">
      <dgm:prSet/>
      <dgm:spPr/>
      <dgm:t>
        <a:bodyPr/>
        <a:lstStyle/>
        <a:p>
          <a:endParaRPr lang="ru-RU"/>
        </a:p>
      </dgm:t>
    </dgm:pt>
    <dgm:pt modelId="{6D60D295-FD21-4789-9C0A-4578C2D1BAA7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0C6A1FC4-B889-4947-9C7B-E8E0E05BACC5}" type="parTrans" cxnId="{3A821CAB-D169-4077-83EB-40BC2ADE7A9B}">
      <dgm:prSet/>
      <dgm:spPr/>
      <dgm:t>
        <a:bodyPr/>
        <a:lstStyle/>
        <a:p>
          <a:endParaRPr lang="ru-RU"/>
        </a:p>
      </dgm:t>
    </dgm:pt>
    <dgm:pt modelId="{E0FE6665-4326-4ABA-94C1-8B9F73E7B540}" type="sibTrans" cxnId="{3A821CAB-D169-4077-83EB-40BC2ADE7A9B}">
      <dgm:prSet/>
      <dgm:spPr/>
      <dgm:t>
        <a:bodyPr/>
        <a:lstStyle/>
        <a:p>
          <a:endParaRPr lang="ru-RU"/>
        </a:p>
      </dgm:t>
    </dgm:pt>
    <dgm:pt modelId="{75981470-894D-4F3A-8CAC-2AFD5D02CD73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A9680975-9B38-4A83-A9F8-B644034D365D}" type="parTrans" cxnId="{EBBE4869-D0C5-4D55-95AC-0F3CB0F1E7A4}">
      <dgm:prSet/>
      <dgm:spPr/>
      <dgm:t>
        <a:bodyPr/>
        <a:lstStyle/>
        <a:p>
          <a:endParaRPr lang="ru-RU"/>
        </a:p>
      </dgm:t>
    </dgm:pt>
    <dgm:pt modelId="{68327AC2-A25F-46C2-8864-A6F210E81130}" type="sibTrans" cxnId="{EBBE4869-D0C5-4D55-95AC-0F3CB0F1E7A4}">
      <dgm:prSet/>
      <dgm:spPr/>
      <dgm:t>
        <a:bodyPr/>
        <a:lstStyle/>
        <a:p>
          <a:endParaRPr lang="ru-RU"/>
        </a:p>
      </dgm:t>
    </dgm:pt>
    <dgm:pt modelId="{4852A454-5E10-4FC4-92D5-6128F8AFA974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4B62F6D8-0887-4736-A758-2300F2E50B44}" type="parTrans" cxnId="{99904C25-7BA3-47E9-BA1D-59D2D198291A}">
      <dgm:prSet/>
      <dgm:spPr/>
      <dgm:t>
        <a:bodyPr/>
        <a:lstStyle/>
        <a:p>
          <a:endParaRPr lang="ru-RU"/>
        </a:p>
      </dgm:t>
    </dgm:pt>
    <dgm:pt modelId="{8B00B611-58F7-4C2B-A99B-CE442F317E03}" type="sibTrans" cxnId="{99904C25-7BA3-47E9-BA1D-59D2D198291A}">
      <dgm:prSet/>
      <dgm:spPr/>
      <dgm:t>
        <a:bodyPr/>
        <a:lstStyle/>
        <a:p>
          <a:endParaRPr lang="ru-RU"/>
        </a:p>
      </dgm:t>
    </dgm:pt>
    <dgm:pt modelId="{2510AEBC-0ABE-48FF-9686-183AA134F751}">
      <dgm:prSet phldrT="[Текст]"/>
      <dgm:spPr/>
      <dgm:t>
        <a:bodyPr/>
        <a:lstStyle/>
        <a:p>
          <a:endParaRPr lang="ru-RU" dirty="0"/>
        </a:p>
      </dgm:t>
    </dgm:pt>
    <dgm:pt modelId="{1E5C767F-A3B7-446E-94B5-61CC99F78654}" type="parTrans" cxnId="{BB4CDBDE-5422-46F2-B2CC-1FA02EBF38A7}">
      <dgm:prSet/>
      <dgm:spPr/>
      <dgm:t>
        <a:bodyPr/>
        <a:lstStyle/>
        <a:p>
          <a:endParaRPr lang="ru-RU"/>
        </a:p>
      </dgm:t>
    </dgm:pt>
    <dgm:pt modelId="{8C7756BA-2822-4E22-83C3-036EB4F13A2A}" type="sibTrans" cxnId="{BB4CDBDE-5422-46F2-B2CC-1FA02EBF38A7}">
      <dgm:prSet/>
      <dgm:spPr/>
      <dgm:t>
        <a:bodyPr/>
        <a:lstStyle/>
        <a:p>
          <a:endParaRPr lang="ru-RU"/>
        </a:p>
      </dgm:t>
    </dgm:pt>
    <dgm:pt modelId="{29E8D4E1-9FB5-4326-929A-F6B567A59155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C3E7A1C4-BD29-43E3-8DA5-5A90E7660004}" type="parTrans" cxnId="{72398E18-E134-4946-A8D5-597F34E8D828}">
      <dgm:prSet/>
      <dgm:spPr/>
      <dgm:t>
        <a:bodyPr/>
        <a:lstStyle/>
        <a:p>
          <a:endParaRPr lang="ru-RU"/>
        </a:p>
      </dgm:t>
    </dgm:pt>
    <dgm:pt modelId="{53EF30CA-44C3-4AD8-B280-455D6FAD6602}" type="sibTrans" cxnId="{72398E18-E134-4946-A8D5-597F34E8D828}">
      <dgm:prSet/>
      <dgm:spPr/>
      <dgm:t>
        <a:bodyPr/>
        <a:lstStyle/>
        <a:p>
          <a:endParaRPr lang="ru-RU"/>
        </a:p>
      </dgm:t>
    </dgm:pt>
    <dgm:pt modelId="{D8B023DA-5F0A-4E69-B2E8-B008591E0803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582D5153-BEA6-4480-BB9D-7D52ED994182}" type="parTrans" cxnId="{703761AE-2B55-4A77-A4AC-C5B9E7532B48}">
      <dgm:prSet/>
      <dgm:spPr/>
      <dgm:t>
        <a:bodyPr/>
        <a:lstStyle/>
        <a:p>
          <a:endParaRPr lang="ru-RU"/>
        </a:p>
      </dgm:t>
    </dgm:pt>
    <dgm:pt modelId="{D9B4FEBA-DEDB-4E63-BF18-DA38B11814B7}" type="sibTrans" cxnId="{703761AE-2B55-4A77-A4AC-C5B9E7532B48}">
      <dgm:prSet/>
      <dgm:spPr/>
      <dgm:t>
        <a:bodyPr/>
        <a:lstStyle/>
        <a:p>
          <a:endParaRPr lang="ru-RU"/>
        </a:p>
      </dgm:t>
    </dgm:pt>
    <dgm:pt modelId="{656BBE0D-4C32-4199-91DD-18800DC89DEE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56B2BA79-6E1B-452D-BB5A-9225B1E29CC3}" type="parTrans" cxnId="{B594311B-4C7E-480A-A1C1-8579E7C0AA43}">
      <dgm:prSet/>
      <dgm:spPr/>
      <dgm:t>
        <a:bodyPr/>
        <a:lstStyle/>
        <a:p>
          <a:endParaRPr lang="ru-RU"/>
        </a:p>
      </dgm:t>
    </dgm:pt>
    <dgm:pt modelId="{33B8D2F7-8363-44A9-AA5D-EAF7E5F0EFA7}" type="sibTrans" cxnId="{B594311B-4C7E-480A-A1C1-8579E7C0AA43}">
      <dgm:prSet/>
      <dgm:spPr/>
      <dgm:t>
        <a:bodyPr/>
        <a:lstStyle/>
        <a:p>
          <a:endParaRPr lang="ru-RU"/>
        </a:p>
      </dgm:t>
    </dgm:pt>
    <dgm:pt modelId="{8B7DA8C4-CB7A-4244-85AB-9D5238885A74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03C1F79C-02B4-41C0-9501-239D4FBB8073}" type="sibTrans" cxnId="{9ADEFE37-B040-4E33-9356-EE539808DAB2}">
      <dgm:prSet/>
      <dgm:spPr/>
      <dgm:t>
        <a:bodyPr/>
        <a:lstStyle/>
        <a:p>
          <a:endParaRPr lang="ru-RU"/>
        </a:p>
      </dgm:t>
    </dgm:pt>
    <dgm:pt modelId="{29DC9CCC-19DA-4236-A2AB-E6EAAD0BB97A}" type="parTrans" cxnId="{9ADEFE37-B040-4E33-9356-EE539808DAB2}">
      <dgm:prSet/>
      <dgm:spPr/>
      <dgm:t>
        <a:bodyPr/>
        <a:lstStyle/>
        <a:p>
          <a:endParaRPr lang="ru-RU"/>
        </a:p>
      </dgm:t>
    </dgm:pt>
    <dgm:pt modelId="{550B1562-BA48-4BB5-9C1C-14D4F0F93E71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AF693C6E-5146-49DD-AEC5-B5922A63B86F}" type="sibTrans" cxnId="{BF41E748-F336-4FBF-B145-D78922FDBB2B}">
      <dgm:prSet/>
      <dgm:spPr/>
      <dgm:t>
        <a:bodyPr/>
        <a:lstStyle/>
        <a:p>
          <a:endParaRPr lang="ru-RU"/>
        </a:p>
      </dgm:t>
    </dgm:pt>
    <dgm:pt modelId="{B846E8E3-C2B3-4069-98F7-DF6146B0CCB7}" type="parTrans" cxnId="{BF41E748-F336-4FBF-B145-D78922FDBB2B}">
      <dgm:prSet/>
      <dgm:spPr/>
      <dgm:t>
        <a:bodyPr/>
        <a:lstStyle/>
        <a:p>
          <a:endParaRPr lang="ru-RU"/>
        </a:p>
      </dgm:t>
    </dgm:pt>
    <dgm:pt modelId="{8BEA74D2-D491-4675-B9A6-BF39F7273A49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4226D807-BA8A-4CE5-A506-367108646BAA}" type="sibTrans" cxnId="{B6637B5B-8CDB-4A52-9A58-D938093E3F65}">
      <dgm:prSet/>
      <dgm:spPr/>
      <dgm:t>
        <a:bodyPr/>
        <a:lstStyle/>
        <a:p>
          <a:endParaRPr lang="ru-RU"/>
        </a:p>
      </dgm:t>
    </dgm:pt>
    <dgm:pt modelId="{B95385E2-BDF9-440C-B0BB-B04CCDF0AB3C}" type="parTrans" cxnId="{B6637B5B-8CDB-4A52-9A58-D938093E3F65}">
      <dgm:prSet/>
      <dgm:spPr/>
      <dgm:t>
        <a:bodyPr/>
        <a:lstStyle/>
        <a:p>
          <a:endParaRPr lang="ru-RU"/>
        </a:p>
      </dgm:t>
    </dgm:pt>
    <dgm:pt modelId="{9069A5B5-ABCC-46C7-A010-93168DE1B18E}">
      <dgm:prSet phldrT="[Текст]"/>
      <dgm:spPr/>
      <dgm:t>
        <a:bodyPr/>
        <a:lstStyle/>
        <a:p>
          <a:endParaRPr lang="ru-RU" dirty="0"/>
        </a:p>
      </dgm:t>
    </dgm:pt>
    <dgm:pt modelId="{88C0571D-5715-4D78-A2E1-25A9634A6396}" type="sibTrans" cxnId="{56ACD07B-5E82-4DAC-BB99-0D24550D1CF0}">
      <dgm:prSet/>
      <dgm:spPr/>
      <dgm:t>
        <a:bodyPr/>
        <a:lstStyle/>
        <a:p>
          <a:endParaRPr lang="ru-RU"/>
        </a:p>
      </dgm:t>
    </dgm:pt>
    <dgm:pt modelId="{EB7B3946-FD6D-4A59-BBFC-97529EA665A9}" type="parTrans" cxnId="{56ACD07B-5E82-4DAC-BB99-0D24550D1CF0}">
      <dgm:prSet/>
      <dgm:spPr/>
      <dgm:t>
        <a:bodyPr/>
        <a:lstStyle/>
        <a:p>
          <a:endParaRPr lang="ru-RU"/>
        </a:p>
      </dgm:t>
    </dgm:pt>
    <dgm:pt modelId="{74A88981-FAAF-4797-BA98-CB57D19043AF}" type="pres">
      <dgm:prSet presAssocID="{56E15838-AE17-4A67-9B6E-B1D75BE9E434}" presName="Name0" presStyleCnt="0">
        <dgm:presLayoutVars>
          <dgm:dir/>
        </dgm:presLayoutVars>
      </dgm:prSet>
      <dgm:spPr/>
    </dgm:pt>
    <dgm:pt modelId="{A3784969-5881-4B36-BA4D-2530654D0085}" type="pres">
      <dgm:prSet presAssocID="{0583DDA8-7823-41D7-B81A-F60760070C41}" presName="composite" presStyleCnt="0"/>
      <dgm:spPr/>
    </dgm:pt>
    <dgm:pt modelId="{2ACC061A-2873-4BB5-82C8-F6204F8095F4}" type="pres">
      <dgm:prSet presAssocID="{0583DDA8-7823-41D7-B81A-F60760070C41}" presName="rect2" presStyleLbl="revTx" presStyleIdx="0" presStyleCnt="12">
        <dgm:presLayoutVars>
          <dgm:bulletEnabled val="1"/>
        </dgm:presLayoutVars>
      </dgm:prSet>
      <dgm:spPr/>
    </dgm:pt>
    <dgm:pt modelId="{7F2B6046-AB2B-4A1D-A02F-5B543A381EA2}" type="pres">
      <dgm:prSet presAssocID="{0583DDA8-7823-41D7-B81A-F60760070C41}" presName="rect1" presStyleLbl="alignImgPlace1" presStyleIdx="0" presStyleCnt="12" custLinFactY="25095" custLinFactNeighborX="-54488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4300E06-1664-4021-A96F-46EABE5DE9B0}" type="pres">
      <dgm:prSet presAssocID="{DABBA1EE-FF44-4944-BAE2-E0C1AD306C99}" presName="sibTrans" presStyleCnt="0"/>
      <dgm:spPr/>
    </dgm:pt>
    <dgm:pt modelId="{21C1EC64-BA60-4F20-A0F5-DCAA094CF9A4}" type="pres">
      <dgm:prSet presAssocID="{6D60D295-FD21-4789-9C0A-4578C2D1BAA7}" presName="composite" presStyleCnt="0"/>
      <dgm:spPr/>
    </dgm:pt>
    <dgm:pt modelId="{325E5DB1-B122-42B7-87CA-36180B7CD3A1}" type="pres">
      <dgm:prSet presAssocID="{6D60D295-FD21-4789-9C0A-4578C2D1BAA7}" presName="rect2" presStyleLbl="revTx" presStyleIdx="1" presStyleCnt="12">
        <dgm:presLayoutVars>
          <dgm:bulletEnabled val="1"/>
        </dgm:presLayoutVars>
      </dgm:prSet>
      <dgm:spPr/>
    </dgm:pt>
    <dgm:pt modelId="{781CA701-6833-49C9-8631-46E593488592}" type="pres">
      <dgm:prSet presAssocID="{6D60D295-FD21-4789-9C0A-4578C2D1BAA7}" presName="rect1" presStyleLbl="alignImgPlace1" presStyleIdx="1" presStyleCnt="12" custLinFactX="-65059" custLinFactY="100000" custLinFactNeighborX="-100000" custLinFactNeighborY="15196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1026C6BC-B1FE-4191-8D43-F48C1650D7FC}" type="pres">
      <dgm:prSet presAssocID="{E0FE6665-4326-4ABA-94C1-8B9F73E7B540}" presName="sibTrans" presStyleCnt="0"/>
      <dgm:spPr/>
    </dgm:pt>
    <dgm:pt modelId="{07F4578B-CD19-46FD-9015-4AD95C7B4B09}" type="pres">
      <dgm:prSet presAssocID="{75981470-894D-4F3A-8CAC-2AFD5D02CD73}" presName="composite" presStyleCnt="0"/>
      <dgm:spPr/>
    </dgm:pt>
    <dgm:pt modelId="{9944476B-3118-45BD-BCA8-2D27D1AD2695}" type="pres">
      <dgm:prSet presAssocID="{75981470-894D-4F3A-8CAC-2AFD5D02CD73}" presName="rect2" presStyleLbl="revTx" presStyleIdx="2" presStyleCnt="12">
        <dgm:presLayoutVars>
          <dgm:bulletEnabled val="1"/>
        </dgm:presLayoutVars>
      </dgm:prSet>
      <dgm:spPr/>
    </dgm:pt>
    <dgm:pt modelId="{F10F9CD7-ED30-43F5-B5A3-698D21EC442D}" type="pres">
      <dgm:prSet presAssocID="{75981470-894D-4F3A-8CAC-2AFD5D02CD73}" presName="rect1" presStyleLbl="alignImgPlace1" presStyleIdx="2" presStyleCnt="12" custLinFactNeighborX="59668" custLinFactNeighborY="-1773"/>
      <dgm:spPr>
        <a:noFill/>
        <a:ln>
          <a:noFill/>
        </a:ln>
      </dgm:spPr>
    </dgm:pt>
    <dgm:pt modelId="{6E924B59-FB49-443D-9B29-603186E1A0A3}" type="pres">
      <dgm:prSet presAssocID="{68327AC2-A25F-46C2-8864-A6F210E81130}" presName="sibTrans" presStyleCnt="0"/>
      <dgm:spPr/>
    </dgm:pt>
    <dgm:pt modelId="{DC43A859-7B87-424E-ACB8-7B32F87E8994}" type="pres">
      <dgm:prSet presAssocID="{4852A454-5E10-4FC4-92D5-6128F8AFA974}" presName="composite" presStyleCnt="0"/>
      <dgm:spPr/>
    </dgm:pt>
    <dgm:pt modelId="{5D425614-3E86-4EC5-8146-5A9A0E3BB7A3}" type="pres">
      <dgm:prSet presAssocID="{4852A454-5E10-4FC4-92D5-6128F8AFA974}" presName="rect2" presStyleLbl="revTx" presStyleIdx="3" presStyleCnt="12">
        <dgm:presLayoutVars>
          <dgm:bulletEnabled val="1"/>
        </dgm:presLayoutVars>
      </dgm:prSet>
      <dgm:spPr/>
    </dgm:pt>
    <dgm:pt modelId="{6EB03A4E-8D73-4EA2-809F-A7FC54501D8D}" type="pres">
      <dgm:prSet presAssocID="{4852A454-5E10-4FC4-92D5-6128F8AFA974}" presName="rect1" presStyleLbl="alignImgPlace1" presStyleIdx="3" presStyleCnt="12" custLinFactNeighborX="57309" custLinFactNeighborY="726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D15D9FF3-F3FF-42FD-8D04-1620D6A4FA23}" type="pres">
      <dgm:prSet presAssocID="{8B00B611-58F7-4C2B-A99B-CE442F317E03}" presName="sibTrans" presStyleCnt="0"/>
      <dgm:spPr/>
    </dgm:pt>
    <dgm:pt modelId="{2FB9B2BA-DB06-474A-80DC-96A60601DBE0}" type="pres">
      <dgm:prSet presAssocID="{9069A5B5-ABCC-46C7-A010-93168DE1B18E}" presName="composite" presStyleCnt="0"/>
      <dgm:spPr/>
    </dgm:pt>
    <dgm:pt modelId="{9BB8E1C0-0201-4A3A-BD1A-34F805491833}" type="pres">
      <dgm:prSet presAssocID="{9069A5B5-ABCC-46C7-A010-93168DE1B18E}" presName="rect2" presStyleLbl="revTx" presStyleIdx="4" presStyleCnt="12">
        <dgm:presLayoutVars>
          <dgm:bulletEnabled val="1"/>
        </dgm:presLayoutVars>
      </dgm:prSet>
      <dgm:spPr/>
    </dgm:pt>
    <dgm:pt modelId="{703542AE-DECC-4163-9889-701F358E3E16}" type="pres">
      <dgm:prSet presAssocID="{9069A5B5-ABCC-46C7-A010-93168DE1B18E}" presName="rect1" presStyleLbl="alignImgPlace1" presStyleIdx="4" presStyleCnt="12" custLinFactNeighborX="57704" custLinFactNeighborY="-287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303A4169-7B4B-497D-BF75-F7BF9722E438}" type="pres">
      <dgm:prSet presAssocID="{88C0571D-5715-4D78-A2E1-25A9634A6396}" presName="sibTrans" presStyleCnt="0"/>
      <dgm:spPr/>
    </dgm:pt>
    <dgm:pt modelId="{B20C17ED-4B52-4317-AE12-09DE33D71813}" type="pres">
      <dgm:prSet presAssocID="{2510AEBC-0ABE-48FF-9686-183AA134F751}" presName="composite" presStyleCnt="0"/>
      <dgm:spPr/>
    </dgm:pt>
    <dgm:pt modelId="{6A68BF4A-C57D-4B4A-AEBC-FB5EEC5D4094}" type="pres">
      <dgm:prSet presAssocID="{2510AEBC-0ABE-48FF-9686-183AA134F751}" presName="rect2" presStyleLbl="revTx" presStyleIdx="5" presStyleCnt="12">
        <dgm:presLayoutVars>
          <dgm:bulletEnabled val="1"/>
        </dgm:presLayoutVars>
      </dgm:prSet>
      <dgm:spPr/>
    </dgm:pt>
    <dgm:pt modelId="{6259188D-0A2F-45A2-AE7A-CBAF64CB8C39}" type="pres">
      <dgm:prSet presAssocID="{2510AEBC-0ABE-48FF-9686-183AA134F751}" presName="rect1" presStyleLbl="alignImgPlace1" presStyleIdx="5" presStyleCnt="12" custLinFactNeighborX="57704" custLinFactNeighborY="-287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9FADC3F-183A-4622-89A4-7EDB3C474A9F}" type="pres">
      <dgm:prSet presAssocID="{8C7756BA-2822-4E22-83C3-036EB4F13A2A}" presName="sibTrans" presStyleCnt="0"/>
      <dgm:spPr/>
    </dgm:pt>
    <dgm:pt modelId="{1BC5CAE9-592A-4259-AA43-C8D178E0FFA2}" type="pres">
      <dgm:prSet presAssocID="{8BEA74D2-D491-4675-B9A6-BF39F7273A49}" presName="composite" presStyleCnt="0"/>
      <dgm:spPr/>
    </dgm:pt>
    <dgm:pt modelId="{83DCD2F6-0757-4A49-99A6-D0D241D2AFDA}" type="pres">
      <dgm:prSet presAssocID="{8BEA74D2-D491-4675-B9A6-BF39F7273A49}" presName="rect2" presStyleLbl="revTx" presStyleIdx="6" presStyleCnt="12">
        <dgm:presLayoutVars>
          <dgm:bulletEnabled val="1"/>
        </dgm:presLayoutVars>
      </dgm:prSet>
      <dgm:spPr/>
    </dgm:pt>
    <dgm:pt modelId="{754E5FBA-1E3C-48B7-86E0-8F971FF481E1}" type="pres">
      <dgm:prSet presAssocID="{8BEA74D2-D491-4675-B9A6-BF39F7273A49}" presName="rect1" presStyleLbl="alignImgPlace1" presStyleIdx="6" presStyleCnt="12" custLinFactNeighborX="57704" custLinFactNeighborY="-287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F14DACD2-40FE-4D57-BE97-E4ECAB5EC89C}" type="pres">
      <dgm:prSet presAssocID="{4226D807-BA8A-4CE5-A506-367108646BAA}" presName="sibTrans" presStyleCnt="0"/>
      <dgm:spPr/>
    </dgm:pt>
    <dgm:pt modelId="{4A2DC8A0-918A-46C5-A09F-5514D00246E3}" type="pres">
      <dgm:prSet presAssocID="{550B1562-BA48-4BB5-9C1C-14D4F0F93E71}" presName="composite" presStyleCnt="0"/>
      <dgm:spPr/>
    </dgm:pt>
    <dgm:pt modelId="{AFB62BF0-4FB8-46B8-89AA-214FAB2C4D34}" type="pres">
      <dgm:prSet presAssocID="{550B1562-BA48-4BB5-9C1C-14D4F0F93E71}" presName="rect2" presStyleLbl="revTx" presStyleIdx="7" presStyleCnt="12">
        <dgm:presLayoutVars>
          <dgm:bulletEnabled val="1"/>
        </dgm:presLayoutVars>
      </dgm:prSet>
      <dgm:spPr/>
    </dgm:pt>
    <dgm:pt modelId="{FB2B6EB9-57BA-4122-9773-C68A8BEBB1C0}" type="pres">
      <dgm:prSet presAssocID="{550B1562-BA48-4BB5-9C1C-14D4F0F93E71}" presName="rect1" presStyleLbl="alignImgPlace1" presStyleIdx="7" presStyleCnt="12" custLinFactNeighborX="57704" custLinFactNeighborY="-287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509A9458-59F3-4CE3-A617-56DBF9FF5ABF}" type="pres">
      <dgm:prSet presAssocID="{AF693C6E-5146-49DD-AEC5-B5922A63B86F}" presName="sibTrans" presStyleCnt="0"/>
      <dgm:spPr/>
    </dgm:pt>
    <dgm:pt modelId="{89FB8788-2B26-40D0-AD6C-5A98BBFF0B15}" type="pres">
      <dgm:prSet presAssocID="{8B7DA8C4-CB7A-4244-85AB-9D5238885A74}" presName="composite" presStyleCnt="0"/>
      <dgm:spPr/>
    </dgm:pt>
    <dgm:pt modelId="{A5A2F646-CAC6-403C-ACE7-068A485B9D4D}" type="pres">
      <dgm:prSet presAssocID="{8B7DA8C4-CB7A-4244-85AB-9D5238885A74}" presName="rect2" presStyleLbl="revTx" presStyleIdx="8" presStyleCnt="12">
        <dgm:presLayoutVars>
          <dgm:bulletEnabled val="1"/>
        </dgm:presLayoutVars>
      </dgm:prSet>
      <dgm:spPr/>
    </dgm:pt>
    <dgm:pt modelId="{E713C941-C28D-4A23-8F85-89961D3876DF}" type="pres">
      <dgm:prSet presAssocID="{8B7DA8C4-CB7A-4244-85AB-9D5238885A74}" presName="rect1" presStyleLbl="alignImgPlace1" presStyleIdx="8" presStyleCnt="12" custLinFactNeighborX="57704" custLinFactNeighborY="-2878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BA70651-E91A-4D47-A44A-7044F3E94DE7}" type="pres">
      <dgm:prSet presAssocID="{03C1F79C-02B4-41C0-9501-239D4FBB8073}" presName="sibTrans" presStyleCnt="0"/>
      <dgm:spPr/>
    </dgm:pt>
    <dgm:pt modelId="{374A8D72-5542-4387-BF50-097D27D584B8}" type="pres">
      <dgm:prSet presAssocID="{29E8D4E1-9FB5-4326-929A-F6B567A59155}" presName="composite" presStyleCnt="0"/>
      <dgm:spPr/>
    </dgm:pt>
    <dgm:pt modelId="{0DC00ECA-3538-4947-95A3-F30A0773FA47}" type="pres">
      <dgm:prSet presAssocID="{29E8D4E1-9FB5-4326-929A-F6B567A59155}" presName="rect2" presStyleLbl="revTx" presStyleIdx="9" presStyleCnt="12">
        <dgm:presLayoutVars>
          <dgm:bulletEnabled val="1"/>
        </dgm:presLayoutVars>
      </dgm:prSet>
      <dgm:spPr/>
    </dgm:pt>
    <dgm:pt modelId="{262B3562-C793-4AD9-95A5-1980FD8CC6F9}" type="pres">
      <dgm:prSet presAssocID="{29E8D4E1-9FB5-4326-929A-F6B567A59155}" presName="rect1" presStyleLbl="alignImgPlace1" presStyleIdx="9" presStyleCnt="12" custLinFactNeighborX="57704" custLinFactNeighborY="-2878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D4528405-08B4-4B89-87E8-C6860DB3D8C4}" type="pres">
      <dgm:prSet presAssocID="{53EF30CA-44C3-4AD8-B280-455D6FAD6602}" presName="sibTrans" presStyleCnt="0"/>
      <dgm:spPr/>
    </dgm:pt>
    <dgm:pt modelId="{366E7CD9-0A1C-431F-960E-5F220A6B42A7}" type="pres">
      <dgm:prSet presAssocID="{D8B023DA-5F0A-4E69-B2E8-B008591E0803}" presName="composite" presStyleCnt="0"/>
      <dgm:spPr/>
    </dgm:pt>
    <dgm:pt modelId="{9669925F-09C4-4D01-B337-8373E5821D15}" type="pres">
      <dgm:prSet presAssocID="{D8B023DA-5F0A-4E69-B2E8-B008591E0803}" presName="rect2" presStyleLbl="revTx" presStyleIdx="10" presStyleCnt="12">
        <dgm:presLayoutVars>
          <dgm:bulletEnabled val="1"/>
        </dgm:presLayoutVars>
      </dgm:prSet>
      <dgm:spPr/>
    </dgm:pt>
    <dgm:pt modelId="{5DB739AE-6B6B-40F1-A2D9-41F6EA7D2C12}" type="pres">
      <dgm:prSet presAssocID="{D8B023DA-5F0A-4E69-B2E8-B008591E0803}" presName="rect1" presStyleLbl="alignImgPlace1" presStyleIdx="10" presStyleCnt="12" custLinFactNeighborX="57704" custLinFactNeighborY="-2878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5E75C95-5FF0-4E9E-AA79-A8A171C19CC1}" type="pres">
      <dgm:prSet presAssocID="{D9B4FEBA-DEDB-4E63-BF18-DA38B11814B7}" presName="sibTrans" presStyleCnt="0"/>
      <dgm:spPr/>
    </dgm:pt>
    <dgm:pt modelId="{D0A647A4-3115-4BCA-93D4-B6F5B719F14D}" type="pres">
      <dgm:prSet presAssocID="{656BBE0D-4C32-4199-91DD-18800DC89DEE}" presName="composite" presStyleCnt="0"/>
      <dgm:spPr/>
    </dgm:pt>
    <dgm:pt modelId="{5EA480D4-9A5A-4B86-B955-FFC0ACD89EDF}" type="pres">
      <dgm:prSet presAssocID="{656BBE0D-4C32-4199-91DD-18800DC89DEE}" presName="rect2" presStyleLbl="revTx" presStyleIdx="11" presStyleCnt="12">
        <dgm:presLayoutVars>
          <dgm:bulletEnabled val="1"/>
        </dgm:presLayoutVars>
      </dgm:prSet>
      <dgm:spPr/>
    </dgm:pt>
    <dgm:pt modelId="{FFCDE3F9-0C3E-4808-B526-6631FCE5DF2A}" type="pres">
      <dgm:prSet presAssocID="{656BBE0D-4C32-4199-91DD-18800DC89DEE}" presName="rect1" presStyleLbl="alignImgPlace1" presStyleIdx="11" presStyleCnt="12" custLinFactNeighborX="57704" custLinFactNeighborY="-2878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72398E18-E134-4946-A8D5-597F34E8D828}" srcId="{56E15838-AE17-4A67-9B6E-B1D75BE9E434}" destId="{29E8D4E1-9FB5-4326-929A-F6B567A59155}" srcOrd="9" destOrd="0" parTransId="{C3E7A1C4-BD29-43E3-8DA5-5A90E7660004}" sibTransId="{53EF30CA-44C3-4AD8-B280-455D6FAD6602}"/>
    <dgm:cxn modelId="{B594311B-4C7E-480A-A1C1-8579E7C0AA43}" srcId="{56E15838-AE17-4A67-9B6E-B1D75BE9E434}" destId="{656BBE0D-4C32-4199-91DD-18800DC89DEE}" srcOrd="11" destOrd="0" parTransId="{56B2BA79-6E1B-452D-BB5A-9225B1E29CC3}" sibTransId="{33B8D2F7-8363-44A9-AA5D-EAF7E5F0EFA7}"/>
    <dgm:cxn modelId="{99904C25-7BA3-47E9-BA1D-59D2D198291A}" srcId="{56E15838-AE17-4A67-9B6E-B1D75BE9E434}" destId="{4852A454-5E10-4FC4-92D5-6128F8AFA974}" srcOrd="3" destOrd="0" parTransId="{4B62F6D8-0887-4736-A758-2300F2E50B44}" sibTransId="{8B00B611-58F7-4C2B-A99B-CE442F317E03}"/>
    <dgm:cxn modelId="{9ADEFE37-B040-4E33-9356-EE539808DAB2}" srcId="{56E15838-AE17-4A67-9B6E-B1D75BE9E434}" destId="{8B7DA8C4-CB7A-4244-85AB-9D5238885A74}" srcOrd="8" destOrd="0" parTransId="{29DC9CCC-19DA-4236-A2AB-E6EAAD0BB97A}" sibTransId="{03C1F79C-02B4-41C0-9501-239D4FBB8073}"/>
    <dgm:cxn modelId="{B6637B5B-8CDB-4A52-9A58-D938093E3F65}" srcId="{56E15838-AE17-4A67-9B6E-B1D75BE9E434}" destId="{8BEA74D2-D491-4675-B9A6-BF39F7273A49}" srcOrd="6" destOrd="0" parTransId="{B95385E2-BDF9-440C-B0BB-B04CCDF0AB3C}" sibTransId="{4226D807-BA8A-4CE5-A506-367108646BAA}"/>
    <dgm:cxn modelId="{5137B661-78E5-49E0-B8E6-1FB37258D9C4}" type="presOf" srcId="{550B1562-BA48-4BB5-9C1C-14D4F0F93E71}" destId="{AFB62BF0-4FB8-46B8-89AA-214FAB2C4D34}" srcOrd="0" destOrd="0" presId="urn:microsoft.com/office/officeart/2008/layout/PictureGrid#2"/>
    <dgm:cxn modelId="{BF41E748-F336-4FBF-B145-D78922FDBB2B}" srcId="{56E15838-AE17-4A67-9B6E-B1D75BE9E434}" destId="{550B1562-BA48-4BB5-9C1C-14D4F0F93E71}" srcOrd="7" destOrd="0" parTransId="{B846E8E3-C2B3-4069-98F7-DF6146B0CCB7}" sibTransId="{AF693C6E-5146-49DD-AEC5-B5922A63B86F}"/>
    <dgm:cxn modelId="{EBBE4869-D0C5-4D55-95AC-0F3CB0F1E7A4}" srcId="{56E15838-AE17-4A67-9B6E-B1D75BE9E434}" destId="{75981470-894D-4F3A-8CAC-2AFD5D02CD73}" srcOrd="2" destOrd="0" parTransId="{A9680975-9B38-4A83-A9F8-B644034D365D}" sibTransId="{68327AC2-A25F-46C2-8864-A6F210E81130}"/>
    <dgm:cxn modelId="{738D5869-BC0E-4FF6-B0EA-23ABB4717FBD}" type="presOf" srcId="{8B7DA8C4-CB7A-4244-85AB-9D5238885A74}" destId="{A5A2F646-CAC6-403C-ACE7-068A485B9D4D}" srcOrd="0" destOrd="0" presId="urn:microsoft.com/office/officeart/2008/layout/PictureGrid#2"/>
    <dgm:cxn modelId="{8F6EE44E-21F1-4F99-8CD6-DB679755E0E1}" type="presOf" srcId="{29E8D4E1-9FB5-4326-929A-F6B567A59155}" destId="{0DC00ECA-3538-4947-95A3-F30A0773FA47}" srcOrd="0" destOrd="0" presId="urn:microsoft.com/office/officeart/2008/layout/PictureGrid#2"/>
    <dgm:cxn modelId="{9492156F-BB13-4A92-B59D-B7CC2C2305CF}" type="presOf" srcId="{56E15838-AE17-4A67-9B6E-B1D75BE9E434}" destId="{74A88981-FAAF-4797-BA98-CB57D19043AF}" srcOrd="0" destOrd="0" presId="urn:microsoft.com/office/officeart/2008/layout/PictureGrid#2"/>
    <dgm:cxn modelId="{5EEB5E53-D65C-46B0-954B-E8DA9431065C}" type="presOf" srcId="{D8B023DA-5F0A-4E69-B2E8-B008591E0803}" destId="{9669925F-09C4-4D01-B337-8373E5821D15}" srcOrd="0" destOrd="0" presId="urn:microsoft.com/office/officeart/2008/layout/PictureGrid#2"/>
    <dgm:cxn modelId="{D407BA74-2D55-43F9-AE8C-A14ED7EE6652}" type="presOf" srcId="{9069A5B5-ABCC-46C7-A010-93168DE1B18E}" destId="{9BB8E1C0-0201-4A3A-BD1A-34F805491833}" srcOrd="0" destOrd="0" presId="urn:microsoft.com/office/officeart/2008/layout/PictureGrid#2"/>
    <dgm:cxn modelId="{B6651477-9288-4B94-986C-C6752E805DF6}" type="presOf" srcId="{656BBE0D-4C32-4199-91DD-18800DC89DEE}" destId="{5EA480D4-9A5A-4B86-B955-FFC0ACD89EDF}" srcOrd="0" destOrd="0" presId="urn:microsoft.com/office/officeart/2008/layout/PictureGrid#2"/>
    <dgm:cxn modelId="{5D4FDB5A-A140-4422-858D-158AB90FAD28}" type="presOf" srcId="{8BEA74D2-D491-4675-B9A6-BF39F7273A49}" destId="{83DCD2F6-0757-4A49-99A6-D0D241D2AFDA}" srcOrd="0" destOrd="0" presId="urn:microsoft.com/office/officeart/2008/layout/PictureGrid#2"/>
    <dgm:cxn modelId="{1CCF1D7B-E145-4ED9-AAA5-E20979395CD0}" type="presOf" srcId="{0583DDA8-7823-41D7-B81A-F60760070C41}" destId="{2ACC061A-2873-4BB5-82C8-F6204F8095F4}" srcOrd="0" destOrd="0" presId="urn:microsoft.com/office/officeart/2008/layout/PictureGrid#2"/>
    <dgm:cxn modelId="{56ACD07B-5E82-4DAC-BB99-0D24550D1CF0}" srcId="{56E15838-AE17-4A67-9B6E-B1D75BE9E434}" destId="{9069A5B5-ABCC-46C7-A010-93168DE1B18E}" srcOrd="4" destOrd="0" parTransId="{EB7B3946-FD6D-4A59-BBFC-97529EA665A9}" sibTransId="{88C0571D-5715-4D78-A2E1-25A9634A6396}"/>
    <dgm:cxn modelId="{4C016E83-BF08-4704-A796-B7A7D9439D02}" type="presOf" srcId="{6D60D295-FD21-4789-9C0A-4578C2D1BAA7}" destId="{325E5DB1-B122-42B7-87CA-36180B7CD3A1}" srcOrd="0" destOrd="0" presId="urn:microsoft.com/office/officeart/2008/layout/PictureGrid#2"/>
    <dgm:cxn modelId="{3A821CAB-D169-4077-83EB-40BC2ADE7A9B}" srcId="{56E15838-AE17-4A67-9B6E-B1D75BE9E434}" destId="{6D60D295-FD21-4789-9C0A-4578C2D1BAA7}" srcOrd="1" destOrd="0" parTransId="{0C6A1FC4-B889-4947-9C7B-E8E0E05BACC5}" sibTransId="{E0FE6665-4326-4ABA-94C1-8B9F73E7B540}"/>
    <dgm:cxn modelId="{703761AE-2B55-4A77-A4AC-C5B9E7532B48}" srcId="{56E15838-AE17-4A67-9B6E-B1D75BE9E434}" destId="{D8B023DA-5F0A-4E69-B2E8-B008591E0803}" srcOrd="10" destOrd="0" parTransId="{582D5153-BEA6-4480-BB9D-7D52ED994182}" sibTransId="{D9B4FEBA-DEDB-4E63-BF18-DA38B11814B7}"/>
    <dgm:cxn modelId="{1E495ACD-30E0-4B38-B5F1-31735B01A1D0}" type="presOf" srcId="{75981470-894D-4F3A-8CAC-2AFD5D02CD73}" destId="{9944476B-3118-45BD-BCA8-2D27D1AD2695}" srcOrd="0" destOrd="0" presId="urn:microsoft.com/office/officeart/2008/layout/PictureGrid#2"/>
    <dgm:cxn modelId="{BB4CDBDE-5422-46F2-B2CC-1FA02EBF38A7}" srcId="{56E15838-AE17-4A67-9B6E-B1D75BE9E434}" destId="{2510AEBC-0ABE-48FF-9686-183AA134F751}" srcOrd="5" destOrd="0" parTransId="{1E5C767F-A3B7-446E-94B5-61CC99F78654}" sibTransId="{8C7756BA-2822-4E22-83C3-036EB4F13A2A}"/>
    <dgm:cxn modelId="{EC2C21EC-51B3-4305-B141-BB3D114F7BFC}" type="presOf" srcId="{4852A454-5E10-4FC4-92D5-6128F8AFA974}" destId="{5D425614-3E86-4EC5-8146-5A9A0E3BB7A3}" srcOrd="0" destOrd="0" presId="urn:microsoft.com/office/officeart/2008/layout/PictureGrid#2"/>
    <dgm:cxn modelId="{7416E0F6-5024-4EA4-B696-7DA7B9303E72}" srcId="{56E15838-AE17-4A67-9B6E-B1D75BE9E434}" destId="{0583DDA8-7823-41D7-B81A-F60760070C41}" srcOrd="0" destOrd="0" parTransId="{B72B3AEC-067D-4B6D-B484-D57D0181CBDA}" sibTransId="{DABBA1EE-FF44-4944-BAE2-E0C1AD306C99}"/>
    <dgm:cxn modelId="{BCCA8FFF-890A-496E-8DD3-9B1017677ABC}" type="presOf" srcId="{2510AEBC-0ABE-48FF-9686-183AA134F751}" destId="{6A68BF4A-C57D-4B4A-AEBC-FB5EEC5D4094}" srcOrd="0" destOrd="0" presId="urn:microsoft.com/office/officeart/2008/layout/PictureGrid#2"/>
    <dgm:cxn modelId="{346DBAE9-9459-47FE-B5BA-1E0F6C18ABEA}" type="presParOf" srcId="{74A88981-FAAF-4797-BA98-CB57D19043AF}" destId="{A3784969-5881-4B36-BA4D-2530654D0085}" srcOrd="0" destOrd="0" presId="urn:microsoft.com/office/officeart/2008/layout/PictureGrid#2"/>
    <dgm:cxn modelId="{3163DB68-553F-4824-A408-7FBAF6D74A5B}" type="presParOf" srcId="{A3784969-5881-4B36-BA4D-2530654D0085}" destId="{2ACC061A-2873-4BB5-82C8-F6204F8095F4}" srcOrd="0" destOrd="0" presId="urn:microsoft.com/office/officeart/2008/layout/PictureGrid#2"/>
    <dgm:cxn modelId="{24D420F4-0223-4C73-9C5D-168B94616C9F}" type="presParOf" srcId="{A3784969-5881-4B36-BA4D-2530654D0085}" destId="{7F2B6046-AB2B-4A1D-A02F-5B543A381EA2}" srcOrd="1" destOrd="0" presId="urn:microsoft.com/office/officeart/2008/layout/PictureGrid#2"/>
    <dgm:cxn modelId="{FDB8FE01-80F5-4390-A30E-5814CEB62094}" type="presParOf" srcId="{74A88981-FAAF-4797-BA98-CB57D19043AF}" destId="{E4300E06-1664-4021-A96F-46EABE5DE9B0}" srcOrd="1" destOrd="0" presId="urn:microsoft.com/office/officeart/2008/layout/PictureGrid#2"/>
    <dgm:cxn modelId="{FF5CD372-C6CD-4814-8497-58ABC1E40BBF}" type="presParOf" srcId="{74A88981-FAAF-4797-BA98-CB57D19043AF}" destId="{21C1EC64-BA60-4F20-A0F5-DCAA094CF9A4}" srcOrd="2" destOrd="0" presId="urn:microsoft.com/office/officeart/2008/layout/PictureGrid#2"/>
    <dgm:cxn modelId="{472C85E4-38CF-476D-83D6-9C16318F2332}" type="presParOf" srcId="{21C1EC64-BA60-4F20-A0F5-DCAA094CF9A4}" destId="{325E5DB1-B122-42B7-87CA-36180B7CD3A1}" srcOrd="0" destOrd="0" presId="urn:microsoft.com/office/officeart/2008/layout/PictureGrid#2"/>
    <dgm:cxn modelId="{2784E35D-67A0-4CDE-94F5-A817167C1B44}" type="presParOf" srcId="{21C1EC64-BA60-4F20-A0F5-DCAA094CF9A4}" destId="{781CA701-6833-49C9-8631-46E593488592}" srcOrd="1" destOrd="0" presId="urn:microsoft.com/office/officeart/2008/layout/PictureGrid#2"/>
    <dgm:cxn modelId="{B25809B8-1B76-4404-9AEB-4B28708CA460}" type="presParOf" srcId="{74A88981-FAAF-4797-BA98-CB57D19043AF}" destId="{1026C6BC-B1FE-4191-8D43-F48C1650D7FC}" srcOrd="3" destOrd="0" presId="urn:microsoft.com/office/officeart/2008/layout/PictureGrid#2"/>
    <dgm:cxn modelId="{95308844-E8A4-4B5F-8B68-271B0E69CBDC}" type="presParOf" srcId="{74A88981-FAAF-4797-BA98-CB57D19043AF}" destId="{07F4578B-CD19-46FD-9015-4AD95C7B4B09}" srcOrd="4" destOrd="0" presId="urn:microsoft.com/office/officeart/2008/layout/PictureGrid#2"/>
    <dgm:cxn modelId="{734F561C-CF12-46F7-8285-F353CB10CF6C}" type="presParOf" srcId="{07F4578B-CD19-46FD-9015-4AD95C7B4B09}" destId="{9944476B-3118-45BD-BCA8-2D27D1AD2695}" srcOrd="0" destOrd="0" presId="urn:microsoft.com/office/officeart/2008/layout/PictureGrid#2"/>
    <dgm:cxn modelId="{D61E0ACE-7B44-4AE8-AFD5-DC699D595B63}" type="presParOf" srcId="{07F4578B-CD19-46FD-9015-4AD95C7B4B09}" destId="{F10F9CD7-ED30-43F5-B5A3-698D21EC442D}" srcOrd="1" destOrd="0" presId="urn:microsoft.com/office/officeart/2008/layout/PictureGrid#2"/>
    <dgm:cxn modelId="{F4D15273-B167-4988-A7CA-61212947F0AD}" type="presParOf" srcId="{74A88981-FAAF-4797-BA98-CB57D19043AF}" destId="{6E924B59-FB49-443D-9B29-603186E1A0A3}" srcOrd="5" destOrd="0" presId="urn:microsoft.com/office/officeart/2008/layout/PictureGrid#2"/>
    <dgm:cxn modelId="{4C8D11D9-74B5-4448-BE5A-F86ECADD3807}" type="presParOf" srcId="{74A88981-FAAF-4797-BA98-CB57D19043AF}" destId="{DC43A859-7B87-424E-ACB8-7B32F87E8994}" srcOrd="6" destOrd="0" presId="urn:microsoft.com/office/officeart/2008/layout/PictureGrid#2"/>
    <dgm:cxn modelId="{D10DAFC5-C507-4B84-9E6F-1E2098116CF1}" type="presParOf" srcId="{DC43A859-7B87-424E-ACB8-7B32F87E8994}" destId="{5D425614-3E86-4EC5-8146-5A9A0E3BB7A3}" srcOrd="0" destOrd="0" presId="urn:microsoft.com/office/officeart/2008/layout/PictureGrid#2"/>
    <dgm:cxn modelId="{8E719946-81E5-437A-8EE1-850E93376957}" type="presParOf" srcId="{DC43A859-7B87-424E-ACB8-7B32F87E8994}" destId="{6EB03A4E-8D73-4EA2-809F-A7FC54501D8D}" srcOrd="1" destOrd="0" presId="urn:microsoft.com/office/officeart/2008/layout/PictureGrid#2"/>
    <dgm:cxn modelId="{539172F3-6C8D-4182-A405-55D7BE6544E3}" type="presParOf" srcId="{74A88981-FAAF-4797-BA98-CB57D19043AF}" destId="{D15D9FF3-F3FF-42FD-8D04-1620D6A4FA23}" srcOrd="7" destOrd="0" presId="urn:microsoft.com/office/officeart/2008/layout/PictureGrid#2"/>
    <dgm:cxn modelId="{FA7D4A83-1CB7-46D0-9F43-E0C5A4E8CDBA}" type="presParOf" srcId="{74A88981-FAAF-4797-BA98-CB57D19043AF}" destId="{2FB9B2BA-DB06-474A-80DC-96A60601DBE0}" srcOrd="8" destOrd="0" presId="urn:microsoft.com/office/officeart/2008/layout/PictureGrid#2"/>
    <dgm:cxn modelId="{2C6B2BC5-E969-4E5A-9D86-01D9418CFC4A}" type="presParOf" srcId="{2FB9B2BA-DB06-474A-80DC-96A60601DBE0}" destId="{9BB8E1C0-0201-4A3A-BD1A-34F805491833}" srcOrd="0" destOrd="0" presId="urn:microsoft.com/office/officeart/2008/layout/PictureGrid#2"/>
    <dgm:cxn modelId="{1790616D-732C-4116-B02A-048E59FDD615}" type="presParOf" srcId="{2FB9B2BA-DB06-474A-80DC-96A60601DBE0}" destId="{703542AE-DECC-4163-9889-701F358E3E16}" srcOrd="1" destOrd="0" presId="urn:microsoft.com/office/officeart/2008/layout/PictureGrid#2"/>
    <dgm:cxn modelId="{0FC2C5E9-95F0-4C98-9ECC-10CFCF81FB20}" type="presParOf" srcId="{74A88981-FAAF-4797-BA98-CB57D19043AF}" destId="{303A4169-7B4B-497D-BF75-F7BF9722E438}" srcOrd="9" destOrd="0" presId="urn:microsoft.com/office/officeart/2008/layout/PictureGrid#2"/>
    <dgm:cxn modelId="{73BA3DF8-1B3F-4DA2-95FC-3B1C51E04E61}" type="presParOf" srcId="{74A88981-FAAF-4797-BA98-CB57D19043AF}" destId="{B20C17ED-4B52-4317-AE12-09DE33D71813}" srcOrd="10" destOrd="0" presId="urn:microsoft.com/office/officeart/2008/layout/PictureGrid#2"/>
    <dgm:cxn modelId="{A62C6571-01EA-4FE6-8559-917D2A89DE1F}" type="presParOf" srcId="{B20C17ED-4B52-4317-AE12-09DE33D71813}" destId="{6A68BF4A-C57D-4B4A-AEBC-FB5EEC5D4094}" srcOrd="0" destOrd="0" presId="urn:microsoft.com/office/officeart/2008/layout/PictureGrid#2"/>
    <dgm:cxn modelId="{92BEB13C-AB4A-4FFA-BA7D-EF2B59C2C6D8}" type="presParOf" srcId="{B20C17ED-4B52-4317-AE12-09DE33D71813}" destId="{6259188D-0A2F-45A2-AE7A-CBAF64CB8C39}" srcOrd="1" destOrd="0" presId="urn:microsoft.com/office/officeart/2008/layout/PictureGrid#2"/>
    <dgm:cxn modelId="{0F87871C-8253-4B89-A6F5-D65DB7C79521}" type="presParOf" srcId="{74A88981-FAAF-4797-BA98-CB57D19043AF}" destId="{E9FADC3F-183A-4622-89A4-7EDB3C474A9F}" srcOrd="11" destOrd="0" presId="urn:microsoft.com/office/officeart/2008/layout/PictureGrid#2"/>
    <dgm:cxn modelId="{7EDA8224-6DAC-4B13-AD98-300C095ED2BF}" type="presParOf" srcId="{74A88981-FAAF-4797-BA98-CB57D19043AF}" destId="{1BC5CAE9-592A-4259-AA43-C8D178E0FFA2}" srcOrd="12" destOrd="0" presId="urn:microsoft.com/office/officeart/2008/layout/PictureGrid#2"/>
    <dgm:cxn modelId="{BF929934-2618-45FD-8807-228B2216AFB0}" type="presParOf" srcId="{1BC5CAE9-592A-4259-AA43-C8D178E0FFA2}" destId="{83DCD2F6-0757-4A49-99A6-D0D241D2AFDA}" srcOrd="0" destOrd="0" presId="urn:microsoft.com/office/officeart/2008/layout/PictureGrid#2"/>
    <dgm:cxn modelId="{787ACDA5-CDCD-4C37-B29B-856650CC853F}" type="presParOf" srcId="{1BC5CAE9-592A-4259-AA43-C8D178E0FFA2}" destId="{754E5FBA-1E3C-48B7-86E0-8F971FF481E1}" srcOrd="1" destOrd="0" presId="urn:microsoft.com/office/officeart/2008/layout/PictureGrid#2"/>
    <dgm:cxn modelId="{CB9EBC1D-5490-4D5A-A173-53AF265D48A8}" type="presParOf" srcId="{74A88981-FAAF-4797-BA98-CB57D19043AF}" destId="{F14DACD2-40FE-4D57-BE97-E4ECAB5EC89C}" srcOrd="13" destOrd="0" presId="urn:microsoft.com/office/officeart/2008/layout/PictureGrid#2"/>
    <dgm:cxn modelId="{B9AC5F22-6121-4784-B0F4-F7B3CF9C621B}" type="presParOf" srcId="{74A88981-FAAF-4797-BA98-CB57D19043AF}" destId="{4A2DC8A0-918A-46C5-A09F-5514D00246E3}" srcOrd="14" destOrd="0" presId="urn:microsoft.com/office/officeart/2008/layout/PictureGrid#2"/>
    <dgm:cxn modelId="{411B1549-7F49-41BF-B2E3-5EDB99086FF6}" type="presParOf" srcId="{4A2DC8A0-918A-46C5-A09F-5514D00246E3}" destId="{AFB62BF0-4FB8-46B8-89AA-214FAB2C4D34}" srcOrd="0" destOrd="0" presId="urn:microsoft.com/office/officeart/2008/layout/PictureGrid#2"/>
    <dgm:cxn modelId="{8E9AEE56-141A-40C4-A99C-ECF0D02B95E5}" type="presParOf" srcId="{4A2DC8A0-918A-46C5-A09F-5514D00246E3}" destId="{FB2B6EB9-57BA-4122-9773-C68A8BEBB1C0}" srcOrd="1" destOrd="0" presId="urn:microsoft.com/office/officeart/2008/layout/PictureGrid#2"/>
    <dgm:cxn modelId="{6B0D7AC1-F7B4-4C61-90ED-B966DA6470AA}" type="presParOf" srcId="{74A88981-FAAF-4797-BA98-CB57D19043AF}" destId="{509A9458-59F3-4CE3-A617-56DBF9FF5ABF}" srcOrd="15" destOrd="0" presId="urn:microsoft.com/office/officeart/2008/layout/PictureGrid#2"/>
    <dgm:cxn modelId="{24A5CADC-C5F8-46BC-991D-0416EE06C1C6}" type="presParOf" srcId="{74A88981-FAAF-4797-BA98-CB57D19043AF}" destId="{89FB8788-2B26-40D0-AD6C-5A98BBFF0B15}" srcOrd="16" destOrd="0" presId="urn:microsoft.com/office/officeart/2008/layout/PictureGrid#2"/>
    <dgm:cxn modelId="{732DED9C-1C9E-4328-8FC5-184508AD25BC}" type="presParOf" srcId="{89FB8788-2B26-40D0-AD6C-5A98BBFF0B15}" destId="{A5A2F646-CAC6-403C-ACE7-068A485B9D4D}" srcOrd="0" destOrd="0" presId="urn:microsoft.com/office/officeart/2008/layout/PictureGrid#2"/>
    <dgm:cxn modelId="{F1258D8A-B776-4CC2-AEAF-9D7F64E03E10}" type="presParOf" srcId="{89FB8788-2B26-40D0-AD6C-5A98BBFF0B15}" destId="{E713C941-C28D-4A23-8F85-89961D3876DF}" srcOrd="1" destOrd="0" presId="urn:microsoft.com/office/officeart/2008/layout/PictureGrid#2"/>
    <dgm:cxn modelId="{BADF82A6-EC4D-475E-8BD8-6EB9532F2745}" type="presParOf" srcId="{74A88981-FAAF-4797-BA98-CB57D19043AF}" destId="{5BA70651-E91A-4D47-A44A-7044F3E94DE7}" srcOrd="17" destOrd="0" presId="urn:microsoft.com/office/officeart/2008/layout/PictureGrid#2"/>
    <dgm:cxn modelId="{45B6C0D0-FDDA-4F6C-9CA7-D01B246D07D5}" type="presParOf" srcId="{74A88981-FAAF-4797-BA98-CB57D19043AF}" destId="{374A8D72-5542-4387-BF50-097D27D584B8}" srcOrd="18" destOrd="0" presId="urn:microsoft.com/office/officeart/2008/layout/PictureGrid#2"/>
    <dgm:cxn modelId="{0C27A455-A86D-4709-9B93-759E19257C59}" type="presParOf" srcId="{374A8D72-5542-4387-BF50-097D27D584B8}" destId="{0DC00ECA-3538-4947-95A3-F30A0773FA47}" srcOrd="0" destOrd="0" presId="urn:microsoft.com/office/officeart/2008/layout/PictureGrid#2"/>
    <dgm:cxn modelId="{1F0A2C01-4B34-4A08-A78E-34E55BA938A3}" type="presParOf" srcId="{374A8D72-5542-4387-BF50-097D27D584B8}" destId="{262B3562-C793-4AD9-95A5-1980FD8CC6F9}" srcOrd="1" destOrd="0" presId="urn:microsoft.com/office/officeart/2008/layout/PictureGrid#2"/>
    <dgm:cxn modelId="{E4433A43-433C-4235-B298-EE81464D982B}" type="presParOf" srcId="{74A88981-FAAF-4797-BA98-CB57D19043AF}" destId="{D4528405-08B4-4B89-87E8-C6860DB3D8C4}" srcOrd="19" destOrd="0" presId="urn:microsoft.com/office/officeart/2008/layout/PictureGrid#2"/>
    <dgm:cxn modelId="{639F1470-D0DF-4D87-B6C5-DBB4CD3050BF}" type="presParOf" srcId="{74A88981-FAAF-4797-BA98-CB57D19043AF}" destId="{366E7CD9-0A1C-431F-960E-5F220A6B42A7}" srcOrd="20" destOrd="0" presId="urn:microsoft.com/office/officeart/2008/layout/PictureGrid#2"/>
    <dgm:cxn modelId="{B797B59F-9639-4159-884C-1C4C100625E9}" type="presParOf" srcId="{366E7CD9-0A1C-431F-960E-5F220A6B42A7}" destId="{9669925F-09C4-4D01-B337-8373E5821D15}" srcOrd="0" destOrd="0" presId="urn:microsoft.com/office/officeart/2008/layout/PictureGrid#2"/>
    <dgm:cxn modelId="{80E324D7-47D0-4DA2-AA28-E3D4CDC08847}" type="presParOf" srcId="{366E7CD9-0A1C-431F-960E-5F220A6B42A7}" destId="{5DB739AE-6B6B-40F1-A2D9-41F6EA7D2C12}" srcOrd="1" destOrd="0" presId="urn:microsoft.com/office/officeart/2008/layout/PictureGrid#2"/>
    <dgm:cxn modelId="{1F1C386B-6BC9-47E1-933C-5825B5B6EE9A}" type="presParOf" srcId="{74A88981-FAAF-4797-BA98-CB57D19043AF}" destId="{15E75C95-5FF0-4E9E-AA79-A8A171C19CC1}" srcOrd="21" destOrd="0" presId="urn:microsoft.com/office/officeart/2008/layout/PictureGrid#2"/>
    <dgm:cxn modelId="{6C45483F-28D7-44C9-BE13-6BE95A18A4A1}" type="presParOf" srcId="{74A88981-FAAF-4797-BA98-CB57D19043AF}" destId="{D0A647A4-3115-4BCA-93D4-B6F5B719F14D}" srcOrd="22" destOrd="0" presId="urn:microsoft.com/office/officeart/2008/layout/PictureGrid#2"/>
    <dgm:cxn modelId="{113F66DF-3227-431E-A2B8-836A4069EB55}" type="presParOf" srcId="{D0A647A4-3115-4BCA-93D4-B6F5B719F14D}" destId="{5EA480D4-9A5A-4B86-B955-FFC0ACD89EDF}" srcOrd="0" destOrd="0" presId="urn:microsoft.com/office/officeart/2008/layout/PictureGrid#2"/>
    <dgm:cxn modelId="{C0B88992-1B0C-40BD-88BC-EFBE88AD3F4B}" type="presParOf" srcId="{D0A647A4-3115-4BCA-93D4-B6F5B719F14D}" destId="{FFCDE3F9-0C3E-4808-B526-6631FCE5DF2A}" srcOrd="1" destOrd="0" presId="urn:microsoft.com/office/officeart/2008/layout/PictureGrid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C061A-2873-4BB5-82C8-F6204F8095F4}">
      <dsp:nvSpPr>
        <dsp:cNvPr id="0" name=""/>
        <dsp:cNvSpPr/>
      </dsp:nvSpPr>
      <dsp:spPr>
        <a:xfrm>
          <a:off x="1098757" y="53159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1098757" y="53159"/>
        <a:ext cx="1589208" cy="238381"/>
      </dsp:txXfrm>
    </dsp:sp>
    <dsp:sp modelId="{7F2B6046-AB2B-4A1D-A02F-5B543A381EA2}">
      <dsp:nvSpPr>
        <dsp:cNvPr id="0" name=""/>
        <dsp:cNvSpPr/>
      </dsp:nvSpPr>
      <dsp:spPr>
        <a:xfrm>
          <a:off x="232830" y="2326808"/>
          <a:ext cx="1589208" cy="15892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E5DB1-B122-42B7-87CA-36180B7CD3A1}">
      <dsp:nvSpPr>
        <dsp:cNvPr id="0" name=""/>
        <dsp:cNvSpPr/>
      </dsp:nvSpPr>
      <dsp:spPr>
        <a:xfrm>
          <a:off x="2855958" y="53159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2855958" y="53159"/>
        <a:ext cx="1589208" cy="238381"/>
      </dsp:txXfrm>
    </dsp:sp>
    <dsp:sp modelId="{781CA701-6833-49C9-8631-46E593488592}">
      <dsp:nvSpPr>
        <dsp:cNvPr id="0" name=""/>
        <dsp:cNvSpPr/>
      </dsp:nvSpPr>
      <dsp:spPr>
        <a:xfrm>
          <a:off x="232827" y="4343036"/>
          <a:ext cx="1589208" cy="158920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4476B-3118-45BD-BCA8-2D27D1AD2695}">
      <dsp:nvSpPr>
        <dsp:cNvPr id="0" name=""/>
        <dsp:cNvSpPr/>
      </dsp:nvSpPr>
      <dsp:spPr>
        <a:xfrm>
          <a:off x="4613159" y="53159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4613159" y="53159"/>
        <a:ext cx="1589208" cy="238381"/>
      </dsp:txXfrm>
    </dsp:sp>
    <dsp:sp modelId="{F10F9CD7-ED30-43F5-B5A3-698D21EC442D}">
      <dsp:nvSpPr>
        <dsp:cNvPr id="0" name=""/>
        <dsp:cNvSpPr/>
      </dsp:nvSpPr>
      <dsp:spPr>
        <a:xfrm>
          <a:off x="5561407" y="310611"/>
          <a:ext cx="1589208" cy="15892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25614-3E86-4EC5-8146-5A9A0E3BB7A3}">
      <dsp:nvSpPr>
        <dsp:cNvPr id="0" name=""/>
        <dsp:cNvSpPr/>
      </dsp:nvSpPr>
      <dsp:spPr>
        <a:xfrm>
          <a:off x="6370359" y="53159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6370359" y="53159"/>
        <a:ext cx="1589208" cy="238381"/>
      </dsp:txXfrm>
    </dsp:sp>
    <dsp:sp modelId="{6EB03A4E-8D73-4EA2-809F-A7FC54501D8D}">
      <dsp:nvSpPr>
        <dsp:cNvPr id="0" name=""/>
        <dsp:cNvSpPr/>
      </dsp:nvSpPr>
      <dsp:spPr>
        <a:xfrm>
          <a:off x="7281119" y="454276"/>
          <a:ext cx="1589208" cy="158920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8E1C0-0201-4A3A-BD1A-34F805491833}">
      <dsp:nvSpPr>
        <dsp:cNvPr id="0" name=""/>
        <dsp:cNvSpPr/>
      </dsp:nvSpPr>
      <dsp:spPr>
        <a:xfrm>
          <a:off x="1098757" y="2086917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1098757" y="2086917"/>
        <a:ext cx="1589208" cy="238381"/>
      </dsp:txXfrm>
    </dsp:sp>
    <dsp:sp modelId="{703542AE-DECC-4163-9889-701F358E3E16}">
      <dsp:nvSpPr>
        <dsp:cNvPr id="0" name=""/>
        <dsp:cNvSpPr/>
      </dsp:nvSpPr>
      <dsp:spPr>
        <a:xfrm>
          <a:off x="2015794" y="2326809"/>
          <a:ext cx="1589208" cy="158920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8BF4A-C57D-4B4A-AEBC-FB5EEC5D4094}">
      <dsp:nvSpPr>
        <dsp:cNvPr id="0" name=""/>
        <dsp:cNvSpPr/>
      </dsp:nvSpPr>
      <dsp:spPr>
        <a:xfrm>
          <a:off x="2855958" y="2086917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2855958" y="2086917"/>
        <a:ext cx="1589208" cy="238381"/>
      </dsp:txXfrm>
    </dsp:sp>
    <dsp:sp modelId="{6259188D-0A2F-45A2-AE7A-CBAF64CB8C39}">
      <dsp:nvSpPr>
        <dsp:cNvPr id="0" name=""/>
        <dsp:cNvSpPr/>
      </dsp:nvSpPr>
      <dsp:spPr>
        <a:xfrm>
          <a:off x="3772995" y="2326809"/>
          <a:ext cx="1589208" cy="158920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CD2F6-0757-4A49-99A6-D0D241D2AFDA}">
      <dsp:nvSpPr>
        <dsp:cNvPr id="0" name=""/>
        <dsp:cNvSpPr/>
      </dsp:nvSpPr>
      <dsp:spPr>
        <a:xfrm>
          <a:off x="4613159" y="2086917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4613159" y="2086917"/>
        <a:ext cx="1589208" cy="238381"/>
      </dsp:txXfrm>
    </dsp:sp>
    <dsp:sp modelId="{754E5FBA-1E3C-48B7-86E0-8F971FF481E1}">
      <dsp:nvSpPr>
        <dsp:cNvPr id="0" name=""/>
        <dsp:cNvSpPr/>
      </dsp:nvSpPr>
      <dsp:spPr>
        <a:xfrm>
          <a:off x="5530195" y="2326809"/>
          <a:ext cx="1589208" cy="1589208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62BF0-4FB8-46B8-89AA-214FAB2C4D34}">
      <dsp:nvSpPr>
        <dsp:cNvPr id="0" name=""/>
        <dsp:cNvSpPr/>
      </dsp:nvSpPr>
      <dsp:spPr>
        <a:xfrm>
          <a:off x="6370359" y="2086917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6370359" y="2086917"/>
        <a:ext cx="1589208" cy="238381"/>
      </dsp:txXfrm>
    </dsp:sp>
    <dsp:sp modelId="{FB2B6EB9-57BA-4122-9773-C68A8BEBB1C0}">
      <dsp:nvSpPr>
        <dsp:cNvPr id="0" name=""/>
        <dsp:cNvSpPr/>
      </dsp:nvSpPr>
      <dsp:spPr>
        <a:xfrm>
          <a:off x="7287396" y="2326809"/>
          <a:ext cx="1589208" cy="158920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2F646-CAC6-403C-ACE7-068A485B9D4D}">
      <dsp:nvSpPr>
        <dsp:cNvPr id="0" name=""/>
        <dsp:cNvSpPr/>
      </dsp:nvSpPr>
      <dsp:spPr>
        <a:xfrm>
          <a:off x="1098757" y="4120675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1098757" y="4120675"/>
        <a:ext cx="1589208" cy="238381"/>
      </dsp:txXfrm>
    </dsp:sp>
    <dsp:sp modelId="{E713C941-C28D-4A23-8F85-89961D3876DF}">
      <dsp:nvSpPr>
        <dsp:cNvPr id="0" name=""/>
        <dsp:cNvSpPr/>
      </dsp:nvSpPr>
      <dsp:spPr>
        <a:xfrm>
          <a:off x="2015794" y="4360567"/>
          <a:ext cx="1589208" cy="1589208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00ECA-3538-4947-95A3-F30A0773FA47}">
      <dsp:nvSpPr>
        <dsp:cNvPr id="0" name=""/>
        <dsp:cNvSpPr/>
      </dsp:nvSpPr>
      <dsp:spPr>
        <a:xfrm>
          <a:off x="2855958" y="4120675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2855958" y="4120675"/>
        <a:ext cx="1589208" cy="238381"/>
      </dsp:txXfrm>
    </dsp:sp>
    <dsp:sp modelId="{262B3562-C793-4AD9-95A5-1980FD8CC6F9}">
      <dsp:nvSpPr>
        <dsp:cNvPr id="0" name=""/>
        <dsp:cNvSpPr/>
      </dsp:nvSpPr>
      <dsp:spPr>
        <a:xfrm>
          <a:off x="3772995" y="4360567"/>
          <a:ext cx="1589208" cy="158920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9925F-09C4-4D01-B337-8373E5821D15}">
      <dsp:nvSpPr>
        <dsp:cNvPr id="0" name=""/>
        <dsp:cNvSpPr/>
      </dsp:nvSpPr>
      <dsp:spPr>
        <a:xfrm>
          <a:off x="4613159" y="4120675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4613159" y="4120675"/>
        <a:ext cx="1589208" cy="238381"/>
      </dsp:txXfrm>
    </dsp:sp>
    <dsp:sp modelId="{5DB739AE-6B6B-40F1-A2D9-41F6EA7D2C12}">
      <dsp:nvSpPr>
        <dsp:cNvPr id="0" name=""/>
        <dsp:cNvSpPr/>
      </dsp:nvSpPr>
      <dsp:spPr>
        <a:xfrm>
          <a:off x="5530195" y="4360567"/>
          <a:ext cx="1589208" cy="1589208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480D4-9A5A-4B86-B955-FFC0ACD89EDF}">
      <dsp:nvSpPr>
        <dsp:cNvPr id="0" name=""/>
        <dsp:cNvSpPr/>
      </dsp:nvSpPr>
      <dsp:spPr>
        <a:xfrm>
          <a:off x="6370359" y="4120675"/>
          <a:ext cx="1589208" cy="23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0" numCol="1" spcCol="1270" anchor="b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6370359" y="4120675"/>
        <a:ext cx="1589208" cy="238381"/>
      </dsp:txXfrm>
    </dsp:sp>
    <dsp:sp modelId="{FFCDE3F9-0C3E-4808-B526-6631FCE5DF2A}">
      <dsp:nvSpPr>
        <dsp:cNvPr id="0" name=""/>
        <dsp:cNvSpPr/>
      </dsp:nvSpPr>
      <dsp:spPr>
        <a:xfrm>
          <a:off x="7287396" y="4360567"/>
          <a:ext cx="1589208" cy="1589208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#2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bkpt" val="fixed"/>
              <dgm:param type="bkPtFixedVal" val="2"/>
              <dgm:param type="off" val="ctr"/>
            </dgm:alg>
          </dgm:if>
          <dgm:else name="Name5">
            <dgm:alg type="snake">
              <dgm:param type="bkpt" val="fixed"/>
              <dgm:param type="bkPtFixedVal" val="2"/>
              <dgm:param type="off" val="ctr"/>
              <dgm:param type="grDir" val="tR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bkpt" val="fixed"/>
                  <dgm:param type="bkPtFixedVal" val="3"/>
                  <dgm:param type="off" val="ctr"/>
                </dgm:alg>
              </dgm:if>
              <dgm:else name="Name11">
                <dgm:alg type="snake">
                  <dgm:param type="bkpt" val="fixed"/>
                  <dgm:param type="bkPtFixedVal" val="3"/>
                  <dgm:param type="off" val="ctr"/>
                  <dgm:param type="grDir" val="tR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bkpt" val="fixed"/>
                      <dgm:param type="bkPtFixedVal" val="4"/>
                      <dgm:param type="off" val="ctr"/>
                    </dgm:alg>
                  </dgm:if>
                  <dgm:else name="Name17">
                    <dgm:alg type="snake">
                      <dgm:param type="bkpt" val="fixed"/>
                      <dgm:param type="bkPtFixedVal" val="4"/>
                      <dgm:param type="off" val="ctr"/>
                      <dgm:param type="grDir" val="tR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bkpt" val="fixed"/>
                          <dgm:param type="bkPtFixedVal" val="5"/>
                          <dgm:param type="off" val="ctr"/>
                        </dgm:alg>
                      </dgm:if>
                      <dgm:else name="Name23">
                        <dgm:alg type="snake">
                          <dgm:param type="bkpt" val="fixed"/>
                          <dgm:param type="bkPtFixedVal" val="5"/>
                          <dgm:param type="off" val="ctr"/>
                          <dgm:param type="grDir" val="tR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parTxLTRAlign" val="l"/>
            <dgm:param type="parTxRTLAlign" val="r"/>
            <dgm:param type="stBulletLvl" val="3"/>
            <dgm:param type="txAnchorVertCh" val="b"/>
            <dgm:param type="txAnchorVert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942" y="1240790"/>
            <a:ext cx="5955792" cy="335013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042"/>
            <a:ext cx="5438140" cy="3908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81"/>
            <a:ext cx="2945659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281"/>
            <a:ext cx="2945659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16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9F4B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DE6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509" y="6457950"/>
            <a:ext cx="1076628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CC77D-9640-4284-96CE-EBB4C6E31D8B}" type="datetimeFigureOut">
              <a:rPr lang="ru-RU" smtClean="0"/>
              <a:t>18.07.2025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E9800-B620-462D-96B5-A14A0AA3703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mailto:ves@holding-gomel.by" TargetMode="Externa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11" Type="http://schemas.openxmlformats.org/officeDocument/2006/relationships/image" Target="../media/image29.emf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44450"/>
            <a:ext cx="9144000" cy="5107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ornament.png"/>
          <p:cNvPicPr>
            <a:picLocks noChangeAspect="1"/>
          </p:cNvPicPr>
          <p:nvPr/>
        </p:nvPicPr>
        <p:blipFill>
          <a:blip r:embed="rId2" cstate="print"/>
          <a:srcRect t="7683" r="744" b="14623"/>
          <a:stretch>
            <a:fillRect/>
          </a:stretch>
        </p:blipFill>
        <p:spPr>
          <a:xfrm rot="5400000">
            <a:off x="4941163" y="2655169"/>
            <a:ext cx="6858000" cy="1547662"/>
          </a:xfrm>
          <a:prstGeom prst="rect">
            <a:avLst/>
          </a:prstGeom>
        </p:spPr>
      </p:pic>
      <p:sp>
        <p:nvSpPr>
          <p:cNvPr id="15" name="AutoShape 15" hidden="1"/>
          <p:cNvSpPr>
            <a:spLocks noChangeArrowheads="1"/>
          </p:cNvSpPr>
          <p:nvPr/>
        </p:nvSpPr>
        <p:spPr bwMode="auto">
          <a:xfrm>
            <a:off x="8172400" y="332658"/>
            <a:ext cx="1331640" cy="373063"/>
          </a:xfrm>
          <a:prstGeom prst="roundRect">
            <a:avLst>
              <a:gd name="adj" fmla="val 9375"/>
            </a:avLst>
          </a:prstGeom>
          <a:solidFill>
            <a:srgbClr val="BC1D1D"/>
          </a:solidFill>
          <a:ln w="9525">
            <a:noFill/>
            <a:round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WordArt 16" hidden="1"/>
          <p:cNvSpPr>
            <a:spLocks noChangeArrowheads="1" noChangeShapeType="1" noTextEdit="1"/>
          </p:cNvSpPr>
          <p:nvPr/>
        </p:nvSpPr>
        <p:spPr bwMode="auto">
          <a:xfrm>
            <a:off x="8388424" y="404664"/>
            <a:ext cx="504056" cy="216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</a:ln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20</a:t>
            </a:r>
            <a:r>
              <a:rPr lang="ru-RU" sz="3600" b="1" kern="10" dirty="0">
                <a:ln w="9525">
                  <a:noFill/>
                  <a:round/>
                </a:ln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24</a:t>
            </a:r>
          </a:p>
        </p:txBody>
      </p:sp>
      <p:sp>
        <p:nvSpPr>
          <p:cNvPr id="7" name="Прямоугольник 6" hidden="1"/>
          <p:cNvSpPr/>
          <p:nvPr/>
        </p:nvSpPr>
        <p:spPr>
          <a:xfrm>
            <a:off x="1188085" y="2853055"/>
            <a:ext cx="5235575" cy="514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C01D2D"/>
                </a:solidFill>
                <a:latin typeface="Myriad Pro Black" panose="020B0803030403020204" pitchFamily="34" charset="0"/>
                <a:cs typeface="Arial" panose="020B0604020202020204" pitchFamily="34" charset="0"/>
              </a:rPr>
              <a:t>HOLDING </a:t>
            </a:r>
          </a:p>
          <a:p>
            <a:pPr algn="ctr"/>
            <a:r>
              <a:rPr lang="en-US" sz="1000" b="1" dirty="0">
                <a:solidFill>
                  <a:srgbClr val="C01D2D"/>
                </a:solidFill>
                <a:latin typeface="Myriad Pro Black" panose="020B0803030403020204" pitchFamily="34" charset="0"/>
                <a:cs typeface="Arial" panose="020B0604020202020204" pitchFamily="34" charset="0"/>
              </a:rPr>
              <a:t>“GOMEL MEAT&amp; DAIRY COMPANY”</a:t>
            </a:r>
            <a:endParaRPr lang="ru-RU" sz="1000" dirty="0">
              <a:solidFill>
                <a:srgbClr val="C01D2D"/>
              </a:solidFill>
              <a:latin typeface="Myriad Pro Black" panose="020B08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04664"/>
            <a:ext cx="4540291" cy="4687436"/>
          </a:xfrm>
          <a:prstGeom prst="rect">
            <a:avLst/>
          </a:prstGeom>
          <a:effectLst/>
        </p:spPr>
      </p:pic>
      <p:sp>
        <p:nvSpPr>
          <p:cNvPr id="3" name="Текстовое поле 2"/>
          <p:cNvSpPr txBox="1"/>
          <p:nvPr/>
        </p:nvSpPr>
        <p:spPr>
          <a:xfrm>
            <a:off x="0" y="3741633"/>
            <a:ext cx="75963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endParaRPr lang="ru-RU" altLang="en-US" sz="28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150100" y="675322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4139197"/>
            <a:ext cx="9144000" cy="27188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3000"/>
                </a:schemeClr>
              </a:gs>
              <a:gs pos="89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3397800"/>
            <a:ext cx="4543425" cy="3477128"/>
          </a:xfrm>
          <a:prstGeom prst="rect">
            <a:avLst/>
          </a:prstGeom>
          <a:gradFill>
            <a:gsLst>
              <a:gs pos="16000">
                <a:schemeClr val="bg1">
                  <a:alpha val="2200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543425" y="3397800"/>
            <a:ext cx="4597400" cy="3477128"/>
          </a:xfrm>
          <a:prstGeom prst="rect">
            <a:avLst/>
          </a:prstGeom>
          <a:gradFill>
            <a:gsLst>
              <a:gs pos="30000">
                <a:schemeClr val="bg1">
                  <a:alpha val="70000"/>
                </a:schemeClr>
              </a:gs>
              <a:gs pos="8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510"/>
            <a:ext cx="4139952" cy="847222"/>
          </a:xfrm>
        </p:spPr>
        <p:txBody>
          <a:bodyPr>
            <a:normAutofit/>
          </a:bodyPr>
          <a:lstStyle/>
          <a:p>
            <a:r>
              <a:rPr lang="ru-RU" altLang="en-US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«АФПК</a:t>
            </a:r>
            <a:br>
              <a:rPr lang="ru-RU" altLang="en-US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«Жлобинский мясокомбинат»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764705"/>
            <a:ext cx="3673103" cy="25374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4" y="764704"/>
            <a:ext cx="3673103" cy="2537484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>
          <a:xfrm>
            <a:off x="5000873" y="-10510"/>
            <a:ext cx="4139952" cy="84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«Калинковичский мясокомбинат»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155497" y="4545889"/>
            <a:ext cx="2129612" cy="2329039"/>
            <a:chOff x="7155497" y="4545889"/>
            <a:chExt cx="2129612" cy="232903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54935" y="5196970"/>
              <a:ext cx="1438028" cy="1438028"/>
            </a:xfrm>
            <a:prstGeom prst="rect">
              <a:avLst/>
            </a:prstGeom>
          </p:spPr>
        </p:pic>
        <p:sp>
          <p:nvSpPr>
            <p:cNvPr id="5" name="Прямоугольник 4" hidden="1"/>
            <p:cNvSpPr/>
            <p:nvPr/>
          </p:nvSpPr>
          <p:spPr>
            <a:xfrm>
              <a:off x="7155497" y="4545889"/>
              <a:ext cx="21296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ОАО «Калинковичский</a:t>
              </a:r>
            </a:p>
            <a:p>
              <a:pPr algn="ctr"/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мясокомбинат»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435083" y="6567151"/>
              <a:ext cx="15598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kern="10" dirty="0">
                  <a:ln w="9525">
                    <a:noFill/>
                    <a:round/>
                  </a:ln>
                  <a:solidFill>
                    <a:schemeClr val="tx2"/>
                  </a:solidFill>
                  <a:latin typeface="Arial" panose="020B0604020202020204"/>
                  <a:cs typeface="Arial" panose="020B0604020202020204"/>
                </a:rPr>
                <a:t>https://kmk.by</a:t>
              </a:r>
              <a:endParaRPr lang="ru-RU" sz="1400" b="1" kern="10" dirty="0">
                <a:ln w="9525">
                  <a:noFill/>
                  <a:round/>
                </a:ln>
                <a:solidFill>
                  <a:schemeClr val="tx2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018284" y="4545889"/>
            <a:ext cx="1811287" cy="2334715"/>
            <a:chOff x="2712505" y="4545889"/>
            <a:chExt cx="1811287" cy="233471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82274" y="5200524"/>
              <a:ext cx="1438028" cy="1438028"/>
            </a:xfrm>
            <a:prstGeom prst="rect">
              <a:avLst/>
            </a:prstGeom>
          </p:spPr>
        </p:pic>
        <p:sp>
          <p:nvSpPr>
            <p:cNvPr id="12" name="Прямоугольник 11" hidden="1"/>
            <p:cNvSpPr/>
            <p:nvPr/>
          </p:nvSpPr>
          <p:spPr>
            <a:xfrm>
              <a:off x="2712505" y="4545889"/>
              <a:ext cx="181128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ОАО «АФПК «Жлобинский мясокомбинат»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926859" y="6574147"/>
              <a:ext cx="1463997" cy="306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kern="10" dirty="0">
                  <a:ln w="9525">
                    <a:noFill/>
                    <a:round/>
                  </a:ln>
                  <a:solidFill>
                    <a:schemeClr val="tx2"/>
                  </a:solidFill>
                  <a:latin typeface="Arial" panose="020B0604020202020204"/>
                  <a:cs typeface="Arial" panose="020B0604020202020204"/>
                </a:rPr>
                <a:t>https://gmk.by</a:t>
              </a:r>
              <a:endParaRPr lang="ru-RU" sz="1400" b="1" kern="10" dirty="0">
                <a:ln w="9525">
                  <a:noFill/>
                  <a:round/>
                </a:ln>
                <a:solidFill>
                  <a:schemeClr val="tx2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07440" y="3403978"/>
            <a:ext cx="4525669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ОАО «Калинковичский мясокомбинат»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производит 64,3 тонны мяса в смену из которого выпускается широчайший ассортимент колбасных изделий,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полуфабрикатов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копченостей и пельменей. Кроме этого, на предприятии выпускается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 среднем 24 туб мясных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консервов в сутки.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Широкий ассортимент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консервов  (особым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спросом пользуется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консервы по ГОСТу.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959" y="3428204"/>
            <a:ext cx="460767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ОАО «АФПК «Жлобинский мясокомбинат» - предприятие производит широкий ассортимент мясных и колбасных изделий: 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110 наименований колбасных изделий и копченостей, полуфабрикаты, консервы, в том числе 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по ГОСТу. Производственная 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мощность в смену: 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76 тонн  мяса, 24 тонн колбас и 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10 тыс. туб </a:t>
            </a:r>
            <a:r>
              <a:rPr lang="ru-RU" sz="16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консерв</a:t>
            </a:r>
            <a:endParaRPr lang="ru-RU" sz="16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Предприятие полного цикла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от убоя до выпуска готовой 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продукции.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Рисунок 12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6055" y="260598"/>
            <a:ext cx="1331257" cy="148120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 hidden="1"/>
          <p:cNvSpPr txBox="1"/>
          <p:nvPr/>
        </p:nvSpPr>
        <p:spPr>
          <a:xfrm flipH="1">
            <a:off x="1217977" y="1027330"/>
            <a:ext cx="7926023" cy="1847241"/>
          </a:xfrm>
          <a:prstGeom prst="rect">
            <a:avLst/>
          </a:prstGeom>
          <a:gradFill flip="none" rotWithShape="1">
            <a:gsLst>
              <a:gs pos="0">
                <a:srgbClr val="FFF8DB">
                  <a:alpha val="0"/>
                </a:srgbClr>
              </a:gs>
              <a:gs pos="70000">
                <a:srgbClr val="FFF8DB">
                  <a:alpha val="58000"/>
                </a:srgbClr>
              </a:gs>
              <a:gs pos="100000">
                <a:srgbClr val="FEE781">
                  <a:alpha val="2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Объект 40"/>
          <p:cNvGraphicFramePr>
            <a:graphicFrameLocks noGrp="1"/>
          </p:cNvGraphicFramePr>
          <p:nvPr>
            <p:ph idx="1"/>
          </p:nvPr>
        </p:nvGraphicFramePr>
        <p:xfrm>
          <a:off x="584" y="809456"/>
          <a:ext cx="905832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605" y="1156335"/>
            <a:ext cx="6609715" cy="186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	Продукция производителей холдинга активно участвует в международных выставках продуктов питания.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Наша продукция  отмечена дипломами, наградами и медалями за высокое качество и инновации. Эти достижения способствуют повышению узнаваемости бренда и укреплению позиций на международных рынках.</a:t>
            </a:r>
          </a:p>
        </p:txBody>
      </p:sp>
      <p:sp>
        <p:nvSpPr>
          <p:cNvPr id="6" name="Заголовок 1"/>
          <p:cNvSpPr txBox="1"/>
          <p:nvPr/>
        </p:nvSpPr>
        <p:spPr>
          <a:xfrm>
            <a:off x="1331257" y="175480"/>
            <a:ext cx="7809568" cy="980728"/>
          </a:xfrm>
          <a:prstGeom prst="rect">
            <a:avLst/>
          </a:prstGeom>
          <a:gradFill flip="none" rotWithShape="1">
            <a:gsLst>
              <a:gs pos="0">
                <a:srgbClr val="FFF8DB">
                  <a:alpha val="1000"/>
                </a:srgbClr>
              </a:gs>
              <a:gs pos="70000">
                <a:srgbClr val="FFF8DB"/>
              </a:gs>
              <a:gs pos="100000">
                <a:srgbClr val="FEE781">
                  <a:alpha val="43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в международных выставках</a:t>
            </a:r>
            <a:endParaRPr lang="ru-RU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2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853"/>
            <a:ext cx="1331257" cy="148120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4139197"/>
            <a:ext cx="9144000" cy="27188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89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9700751" cy="6857999"/>
          </a:xfrm>
          <a:prstGeom prst="rect">
            <a:avLst/>
          </a:prstGeom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665480" y="189230"/>
            <a:ext cx="7110730" cy="11969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 fontAlgn="base">
              <a:spcBef>
                <a:spcPct val="0"/>
              </a:spcBef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</a:t>
            </a:r>
          </a:p>
          <a:p>
            <a:pPr algn="ctr" fontAlgn="base">
              <a:spcBef>
                <a:spcPct val="0"/>
              </a:spcBef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«УПРАВЛЯЮЩАЯ КОМПАНИЯ ХОЛДИНГА</a:t>
            </a:r>
          </a:p>
          <a:p>
            <a:pPr algn="ctr" fontAlgn="base">
              <a:spcBef>
                <a:spcPct val="0"/>
              </a:spcBef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«ГОМЕЛЬСКАЯ МЯСО-МОЛОЧНАЯ КОМПАНИЯ»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115695" y="2420620"/>
            <a:ext cx="5890895" cy="1151890"/>
          </a:xfrm>
          <a:prstGeom prst="roundRect">
            <a:avLst>
              <a:gd name="adj" fmla="val 16667"/>
            </a:avLst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 fontAlgn="base">
              <a:spcBef>
                <a:spcPct val="0"/>
              </a:spcBef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2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53"/>
            <a:ext cx="1331257" cy="1481206"/>
          </a:xfrm>
          <a:prstGeom prst="rect">
            <a:avLst/>
          </a:prstGeom>
          <a:effectLst/>
        </p:spPr>
      </p:pic>
      <p:grpSp>
        <p:nvGrpSpPr>
          <p:cNvPr id="3" name="Группа 2"/>
          <p:cNvGrpSpPr/>
          <p:nvPr/>
        </p:nvGrpSpPr>
        <p:grpSpPr>
          <a:xfrm>
            <a:off x="138678" y="4375508"/>
            <a:ext cx="2520279" cy="2354499"/>
            <a:chOff x="7020272" y="4545889"/>
            <a:chExt cx="2520279" cy="235449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54935" y="5196970"/>
              <a:ext cx="1438028" cy="1438028"/>
            </a:xfrm>
            <a:prstGeom prst="rect">
              <a:avLst/>
            </a:prstGeom>
          </p:spPr>
        </p:pic>
        <p:sp>
          <p:nvSpPr>
            <p:cNvPr id="8" name="Прямоугольник 7" hidden="1"/>
            <p:cNvSpPr/>
            <p:nvPr/>
          </p:nvSpPr>
          <p:spPr>
            <a:xfrm>
              <a:off x="7155497" y="4545889"/>
              <a:ext cx="21296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ОАО «УКХ «Гомельская мясо-молочная компания»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20272" y="6592611"/>
              <a:ext cx="25202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kern="10" dirty="0">
                  <a:ln w="9525">
                    <a:noFill/>
                    <a:round/>
                  </a:ln>
                  <a:solidFill>
                    <a:schemeClr val="tx2"/>
                  </a:solidFill>
                  <a:latin typeface="Arial" panose="020B0604020202020204"/>
                  <a:cs typeface="Arial" panose="020B0604020202020204"/>
                </a:rPr>
                <a:t>https://holding-gomel.by</a:t>
              </a:r>
              <a:endParaRPr lang="ru-RU" sz="1400" b="1" kern="10" dirty="0">
                <a:ln w="9525">
                  <a:noFill/>
                  <a:round/>
                </a:ln>
                <a:solidFill>
                  <a:schemeClr val="tx2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811" y="3429287"/>
            <a:ext cx="73475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246017 г. Гомель, ул. Б. </a:t>
            </a:r>
            <a:r>
              <a:rPr lang="ru-RU" sz="1800" b="1" kern="10" dirty="0" err="1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Лизюковых</a:t>
            </a:r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, 1</a:t>
            </a:r>
          </a:p>
          <a:p>
            <a:pPr algn="ctr"/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тел. +375 232 </a:t>
            </a:r>
            <a:r>
              <a:rPr lang="en-US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, факс +375 232 </a:t>
            </a:r>
            <a:r>
              <a:rPr lang="en-US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800" b="1" kern="10" dirty="0">
              <a:ln w="9525">
                <a:noFill/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kern="10" dirty="0">
              <a:ln w="9525">
                <a:noFill/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Отдел ВЭД, сбыта и маркетинга </a:t>
            </a:r>
          </a:p>
          <a:p>
            <a:pPr algn="ctr"/>
            <a:r>
              <a:rPr lang="en-US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ves@holding-gomel.by</a:t>
            </a:r>
            <a:endParaRPr lang="en-US" b="1" kern="10" dirty="0">
              <a:ln w="9525">
                <a:noFill/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kern="10" dirty="0">
                <a:ln w="9525">
                  <a:noFill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Тел. +375 232 23 73 02, +375 232 23 73 22</a:t>
            </a:r>
          </a:p>
        </p:txBody>
      </p:sp>
      <p:pic>
        <p:nvPicPr>
          <p:cNvPr id="14" name="Рисунок 13" descr="ornament.png"/>
          <p:cNvPicPr>
            <a:picLocks noChangeAspect="1"/>
          </p:cNvPicPr>
          <p:nvPr/>
        </p:nvPicPr>
        <p:blipFill>
          <a:blip r:embed="rId6" cstate="print"/>
          <a:srcRect t="7683" r="744" b="14623"/>
          <a:stretch>
            <a:fillRect/>
          </a:stretch>
        </p:blipFill>
        <p:spPr>
          <a:xfrm rot="5400000">
            <a:off x="4941163" y="2655169"/>
            <a:ext cx="6858000" cy="1547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4139197"/>
            <a:ext cx="9144000" cy="2718803"/>
          </a:xfrm>
          <a:prstGeom prst="rect">
            <a:avLst/>
          </a:prstGeom>
          <a:gradFill flip="none" rotWithShape="1">
            <a:gsLst>
              <a:gs pos="27000">
                <a:schemeClr val="bg1">
                  <a:alpha val="3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120140"/>
            <a:ext cx="6148705" cy="5057775"/>
          </a:xfrm>
          <a:prstGeom prst="rect">
            <a:avLst/>
          </a:prstGeom>
        </p:spPr>
      </p:pic>
      <p:pic>
        <p:nvPicPr>
          <p:cNvPr id="9" name="Рисунок 12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31257" cy="1481206"/>
          </a:xfrm>
          <a:prstGeom prst="rect">
            <a:avLst/>
          </a:prstGeom>
          <a:effectLst/>
        </p:spPr>
      </p:pic>
      <p:sp>
        <p:nvSpPr>
          <p:cNvPr id="30" name="Прямоугольник 29"/>
          <p:cNvSpPr/>
          <p:nvPr/>
        </p:nvSpPr>
        <p:spPr>
          <a:xfrm>
            <a:off x="2885607" y="1412776"/>
            <a:ext cx="6215368" cy="5040560"/>
          </a:xfrm>
          <a:prstGeom prst="rect">
            <a:avLst/>
          </a:prstGeom>
          <a:gradFill>
            <a:gsLst>
              <a:gs pos="0">
                <a:schemeClr val="bg1">
                  <a:alpha val="69000"/>
                </a:schemeClr>
              </a:gs>
              <a:gs pos="50000">
                <a:schemeClr val="bg1">
                  <a:alpha val="64000"/>
                </a:schemeClr>
              </a:gs>
              <a:gs pos="100000">
                <a:schemeClr val="bg1">
                  <a:alpha val="41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107504" y="1536711"/>
            <a:ext cx="8813136" cy="4916625"/>
            <a:chOff x="2823501" y="1287323"/>
            <a:chExt cx="5979396" cy="4665973"/>
          </a:xfrm>
        </p:grpSpPr>
        <p:sp>
          <p:nvSpPr>
            <p:cNvPr id="10" name="Прямоугольник: скругленные углы 9"/>
            <p:cNvSpPr/>
            <p:nvPr/>
          </p:nvSpPr>
          <p:spPr>
            <a:xfrm>
              <a:off x="2987824" y="1944296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4200 тонн</a:t>
              </a:r>
            </a:p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Молока </a:t>
              </a:r>
            </a:p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в сутки</a:t>
              </a:r>
            </a:p>
          </p:txBody>
        </p:sp>
        <p:sp>
          <p:nvSpPr>
            <p:cNvPr id="11" name="Прямоугольник: скругленные углы 10"/>
            <p:cNvSpPr/>
            <p:nvPr/>
          </p:nvSpPr>
          <p:spPr>
            <a:xfrm>
              <a:off x="4472745" y="1944296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83 тонн</a:t>
              </a:r>
            </a:p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Масла</a:t>
              </a:r>
            </a:p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 в сутки</a:t>
              </a:r>
            </a:p>
          </p:txBody>
        </p:sp>
        <p:sp>
          <p:nvSpPr>
            <p:cNvPr id="12" name="Прямоугольник: скругленные углы 11"/>
            <p:cNvSpPr/>
            <p:nvPr/>
          </p:nvSpPr>
          <p:spPr>
            <a:xfrm>
              <a:off x="5957666" y="1944296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1125 тонн</a:t>
              </a:r>
            </a:p>
            <a:p>
              <a:pPr algn="ctr"/>
              <a:r>
                <a:rPr lang="ru-RU" sz="1100" b="1" dirty="0">
                  <a:solidFill>
                    <a:schemeClr val="tx1"/>
                  </a:solidFill>
                </a:rPr>
                <a:t>Цельномолочной продукции</a:t>
              </a:r>
            </a:p>
          </p:txBody>
        </p:sp>
        <p:sp>
          <p:nvSpPr>
            <p:cNvPr id="13" name="Прямоугольник: скругленные углы 12"/>
            <p:cNvSpPr/>
            <p:nvPr/>
          </p:nvSpPr>
          <p:spPr>
            <a:xfrm>
              <a:off x="7434745" y="1944296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179 тонн</a:t>
              </a:r>
            </a:p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Твердых сыров</a:t>
              </a:r>
            </a:p>
          </p:txBody>
        </p:sp>
        <p:sp>
          <p:nvSpPr>
            <p:cNvPr id="14" name="Прямоугольник: скругленные углы 13"/>
            <p:cNvSpPr/>
            <p:nvPr/>
          </p:nvSpPr>
          <p:spPr>
            <a:xfrm>
              <a:off x="2987824" y="2960948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510 туб</a:t>
              </a:r>
            </a:p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Молочных консервов</a:t>
              </a:r>
            </a:p>
          </p:txBody>
        </p:sp>
        <p:sp>
          <p:nvSpPr>
            <p:cNvPr id="15" name="Прямоугольник: скругленные углы 14"/>
            <p:cNvSpPr/>
            <p:nvPr/>
          </p:nvSpPr>
          <p:spPr>
            <a:xfrm>
              <a:off x="4472745" y="2960948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6 тонн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Сухого цельного молока</a:t>
              </a:r>
            </a:p>
          </p:txBody>
        </p:sp>
        <p:sp>
          <p:nvSpPr>
            <p:cNvPr id="16" name="Прямоугольник: скругленные углы 15"/>
            <p:cNvSpPr/>
            <p:nvPr/>
          </p:nvSpPr>
          <p:spPr>
            <a:xfrm>
              <a:off x="5957666" y="2960948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110 тонн</a:t>
              </a:r>
            </a:p>
            <a:p>
              <a:pPr algn="ctr"/>
              <a:r>
                <a:rPr lang="ru-RU" sz="1100" b="1" dirty="0">
                  <a:solidFill>
                    <a:schemeClr val="tx1"/>
                  </a:solidFill>
                </a:rPr>
                <a:t>Сухого обезжиренного молока</a:t>
              </a:r>
            </a:p>
          </p:txBody>
        </p:sp>
        <p:sp>
          <p:nvSpPr>
            <p:cNvPr id="18" name="Прямоугольник: скругленные углы 17"/>
            <p:cNvSpPr/>
            <p:nvPr/>
          </p:nvSpPr>
          <p:spPr>
            <a:xfrm>
              <a:off x="7434745" y="2960948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25 тонн</a:t>
              </a:r>
            </a:p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Сухой сыворотки</a:t>
              </a:r>
            </a:p>
          </p:txBody>
        </p:sp>
        <p:sp>
          <p:nvSpPr>
            <p:cNvPr id="19" name="Прямоугольник: скругленные углы 18"/>
            <p:cNvSpPr/>
            <p:nvPr/>
          </p:nvSpPr>
          <p:spPr>
            <a:xfrm>
              <a:off x="2987824" y="5017192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</a:rPr>
                <a:t>192,3 тонн</a:t>
              </a:r>
            </a:p>
            <a:p>
              <a:pPr algn="ctr"/>
              <a:r>
                <a:rPr lang="ru-RU" sz="1400" b="1" dirty="0">
                  <a:solidFill>
                    <a:srgbClr val="002060"/>
                  </a:solidFill>
                </a:rPr>
                <a:t>Мяса</a:t>
              </a:r>
            </a:p>
          </p:txBody>
        </p:sp>
        <p:sp>
          <p:nvSpPr>
            <p:cNvPr id="20" name="Прямоугольник: скругленные углы 19"/>
            <p:cNvSpPr/>
            <p:nvPr/>
          </p:nvSpPr>
          <p:spPr>
            <a:xfrm>
              <a:off x="4458883" y="5017192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</a:rPr>
                <a:t>66,7 тонн</a:t>
              </a:r>
            </a:p>
            <a:p>
              <a:pPr algn="ctr"/>
              <a:r>
                <a:rPr lang="ru-RU" sz="1400" b="1" dirty="0">
                  <a:solidFill>
                    <a:srgbClr val="002060"/>
                  </a:solidFill>
                </a:rPr>
                <a:t>Колбасных изделий</a:t>
              </a:r>
            </a:p>
          </p:txBody>
        </p:sp>
        <p:sp>
          <p:nvSpPr>
            <p:cNvPr id="21" name="Прямоугольник: скругленные углы 20"/>
            <p:cNvSpPr/>
            <p:nvPr/>
          </p:nvSpPr>
          <p:spPr>
            <a:xfrm>
              <a:off x="5957666" y="5017192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</a:rPr>
                <a:t>30 тонн</a:t>
              </a:r>
            </a:p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Полуфабрикатов</a:t>
              </a:r>
            </a:p>
          </p:txBody>
        </p:sp>
        <p:sp>
          <p:nvSpPr>
            <p:cNvPr id="22" name="Прямоугольник: скругленные углы 21"/>
            <p:cNvSpPr/>
            <p:nvPr/>
          </p:nvSpPr>
          <p:spPr>
            <a:xfrm>
              <a:off x="7434745" y="5017192"/>
              <a:ext cx="1368152" cy="936104"/>
            </a:xfrm>
            <a:prstGeom prst="roundRect">
              <a:avLst>
                <a:gd name="adj" fmla="val 559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</a:rPr>
                <a:t>23 туб</a:t>
              </a:r>
            </a:p>
            <a:p>
              <a:pPr algn="ctr"/>
              <a:r>
                <a:rPr lang="ru-RU" sz="1400" b="1" dirty="0">
                  <a:solidFill>
                    <a:srgbClr val="002060"/>
                  </a:solidFill>
                </a:rPr>
                <a:t>Консервов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23501" y="1287323"/>
              <a:ext cx="5979396" cy="350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250"/>
                </a:spcBef>
                <a:spcAft>
                  <a:spcPts val="3000"/>
                </a:spcAft>
                <a:buNone/>
              </a:pPr>
              <a:r>
                <a:rPr lang="ru-RU" b="1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Мощности молокоперерабатывающих предприятий позволяют переработать: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24481" y="4327538"/>
              <a:ext cx="5832831" cy="379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250"/>
                </a:spcBef>
                <a:spcAft>
                  <a:spcPts val="3000"/>
                </a:spcAft>
                <a:buNone/>
              </a:pPr>
              <a:r>
                <a:rPr lang="ru-RU" sz="2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Объемы производства мясной продукции в смену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15617" y="0"/>
            <a:ext cx="8028384" cy="1280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25"/>
              </a:lnSpc>
              <a:spcBef>
                <a:spcPts val="2250"/>
              </a:spcBef>
              <a:spcAft>
                <a:spcPts val="3000"/>
              </a:spcAft>
              <a:buNone/>
            </a:pPr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Холдинг «Гомельская Мясо-Молочная Компания» — крупнейшая в Республике Беларусь компания по производству мясо-молочной продукции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616902" y="1660919"/>
            <a:ext cx="7817485" cy="497836"/>
            <a:chOff x="616901" y="1195710"/>
            <a:chExt cx="7817485" cy="497834"/>
          </a:xfrm>
          <a:effectLst/>
        </p:grpSpPr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4355976" y="1443890"/>
              <a:ext cx="0" cy="249654"/>
            </a:xfrm>
            <a:prstGeom prst="line">
              <a:avLst/>
            </a:prstGeom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2823642" y="1443890"/>
              <a:ext cx="0" cy="249654"/>
            </a:xfrm>
            <a:prstGeom prst="line">
              <a:avLst/>
            </a:prstGeom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6374085" y="1443890"/>
              <a:ext cx="0" cy="249654"/>
            </a:xfrm>
            <a:prstGeom prst="line">
              <a:avLst/>
            </a:prstGeom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Левая фигурная скобка 3"/>
            <p:cNvSpPr/>
            <p:nvPr/>
          </p:nvSpPr>
          <p:spPr>
            <a:xfrm rot="5400000">
              <a:off x="4290695" y="-2478084"/>
              <a:ext cx="469898" cy="7817485"/>
            </a:xfrm>
            <a:prstGeom prst="leftBrace">
              <a:avLst>
                <a:gd name="adj1" fmla="val 8333"/>
                <a:gd name="adj2" fmla="val 48416"/>
              </a:avLst>
            </a:prstGeom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023425" y="5149768"/>
            <a:ext cx="7139410" cy="505056"/>
            <a:chOff x="616902" y="1195710"/>
            <a:chExt cx="7817485" cy="505054"/>
          </a:xfrm>
          <a:effectLst/>
        </p:grpSpPr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4320241" y="1443890"/>
              <a:ext cx="0" cy="249654"/>
            </a:xfrm>
            <a:prstGeom prst="line">
              <a:avLst/>
            </a:prstGeom>
            <a:ln>
              <a:solidFill>
                <a:srgbClr val="B22C2C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V="1">
              <a:off x="2610178" y="1451110"/>
              <a:ext cx="0" cy="249654"/>
            </a:xfrm>
            <a:prstGeom prst="line">
              <a:avLst/>
            </a:prstGeom>
            <a:ln>
              <a:solidFill>
                <a:srgbClr val="B22C2C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6473684" y="1443890"/>
              <a:ext cx="0" cy="249654"/>
            </a:xfrm>
            <a:prstGeom prst="line">
              <a:avLst/>
            </a:prstGeom>
            <a:ln>
              <a:solidFill>
                <a:srgbClr val="B22C2C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Левая фигурная скобка 51"/>
            <p:cNvSpPr/>
            <p:nvPr/>
          </p:nvSpPr>
          <p:spPr>
            <a:xfrm rot="5400000">
              <a:off x="4290695" y="-2478084"/>
              <a:ext cx="469898" cy="7817485"/>
            </a:xfrm>
            <a:prstGeom prst="leftBrace">
              <a:avLst>
                <a:gd name="adj1" fmla="val 8333"/>
                <a:gd name="adj2" fmla="val 49066"/>
              </a:avLst>
            </a:prstGeom>
            <a:ln>
              <a:solidFill>
                <a:srgbClr val="B22C2C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41" name="Левая фигурная скобка 40"/>
          <p:cNvSpPr/>
          <p:nvPr/>
        </p:nvSpPr>
        <p:spPr>
          <a:xfrm rot="5400000">
            <a:off x="6293372" y="1092719"/>
            <a:ext cx="249655" cy="4124447"/>
          </a:xfrm>
          <a:prstGeom prst="leftBrace">
            <a:avLst>
              <a:gd name="adj1" fmla="val 8333"/>
              <a:gd name="adj2" fmla="val 16522"/>
            </a:avLst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2" name="AutoShape 19"/>
          <p:cNvSpPr>
            <a:spLocks noChangeArrowheads="1"/>
          </p:cNvSpPr>
          <p:nvPr/>
        </p:nvSpPr>
        <p:spPr bwMode="auto">
          <a:xfrm>
            <a:off x="179389" y="1086241"/>
            <a:ext cx="8785224" cy="61214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Молокоперерабатывающие предприятия - 7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6" hidden="1"/>
          <p:cNvSpPr>
            <a:spLocks noChangeArrowheads="1"/>
          </p:cNvSpPr>
          <p:nvPr/>
        </p:nvSpPr>
        <p:spPr bwMode="auto">
          <a:xfrm flipV="1">
            <a:off x="2915816" y="6750000"/>
            <a:ext cx="6228184" cy="108000"/>
          </a:xfrm>
          <a:prstGeom prst="rect">
            <a:avLst/>
          </a:prstGeom>
          <a:solidFill>
            <a:srgbClr val="BF0000"/>
          </a:solidFill>
          <a:ln w="0">
            <a:solidFill>
              <a:srgbClr val="BF0000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65" name="AutoShape 19"/>
          <p:cNvSpPr>
            <a:spLocks noChangeArrowheads="1"/>
          </p:cNvSpPr>
          <p:nvPr/>
        </p:nvSpPr>
        <p:spPr bwMode="auto">
          <a:xfrm>
            <a:off x="2891139" y="3279769"/>
            <a:ext cx="2976245" cy="74031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Калинковичский молочный комбинат</a:t>
            </a:r>
          </a:p>
        </p:txBody>
      </p:sp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191667" y="4542283"/>
            <a:ext cx="8785223" cy="612140"/>
          </a:xfrm>
          <a:prstGeom prst="roundRect">
            <a:avLst>
              <a:gd name="adj" fmla="val 16667"/>
            </a:avLst>
          </a:prstGeom>
          <a:solidFill>
            <a:srgbClr val="F5E4D9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algn="ctr" fontAlgn="base"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Мясоперерабатывающие комбинаты - 4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0" y="0"/>
            <a:ext cx="9144000" cy="1076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холдинга</a:t>
            </a: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170438" y="2095891"/>
            <a:ext cx="1696720" cy="92358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Милкавита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utoShape 19"/>
          <p:cNvSpPr>
            <a:spLocks noChangeArrowheads="1"/>
          </p:cNvSpPr>
          <p:nvPr/>
        </p:nvSpPr>
        <p:spPr bwMode="auto">
          <a:xfrm>
            <a:off x="1947609" y="2101309"/>
            <a:ext cx="1696720" cy="92358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предприятие «Мозырские молочные продукты»</a:t>
            </a:r>
          </a:p>
        </p:txBody>
      </p:sp>
      <p:sp>
        <p:nvSpPr>
          <p:cNvPr id="36" name="AutoShape 19"/>
          <p:cNvSpPr>
            <a:spLocks noChangeArrowheads="1"/>
          </p:cNvSpPr>
          <p:nvPr/>
        </p:nvSpPr>
        <p:spPr bwMode="auto">
          <a:xfrm>
            <a:off x="3716089" y="2101309"/>
            <a:ext cx="1696720" cy="92358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«Туровский молочный комбинат»</a:t>
            </a:r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5500553" y="2102239"/>
            <a:ext cx="1696720" cy="92358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СООО «</a:t>
            </a:r>
            <a:r>
              <a:rPr lang="ru-RU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Белсыр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38" name="AutoShape 19"/>
          <p:cNvSpPr>
            <a:spLocks noChangeArrowheads="1"/>
          </p:cNvSpPr>
          <p:nvPr/>
        </p:nvSpPr>
        <p:spPr bwMode="auto">
          <a:xfrm>
            <a:off x="7280170" y="2099707"/>
            <a:ext cx="1696720" cy="92358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«Рогачевский молочно-консервный комбинат»</a:t>
            </a:r>
          </a:p>
        </p:txBody>
      </p:sp>
      <p:grpSp>
        <p:nvGrpSpPr>
          <p:cNvPr id="34" name="Группа 33" hidden="1"/>
          <p:cNvGrpSpPr/>
          <p:nvPr/>
        </p:nvGrpSpPr>
        <p:grpSpPr>
          <a:xfrm>
            <a:off x="-677002" y="3971926"/>
            <a:ext cx="8839835" cy="1192530"/>
            <a:chOff x="107950" y="1632585"/>
            <a:chExt cx="8839835" cy="1192530"/>
          </a:xfrm>
        </p:grpSpPr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107950" y="1632585"/>
              <a:ext cx="1650365" cy="119253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/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ОАО «</a:t>
              </a:r>
              <a:r>
                <a:rPr lang="ru-RU" sz="105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Милкавита</a:t>
              </a:r>
              <a:r>
                <a:rPr lang="ru-RU" sz="10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en-US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OJSC "</a:t>
              </a:r>
              <a:r>
                <a:rPr lang="en-US" sz="105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Milkavita</a:t>
              </a:r>
              <a:r>
                <a:rPr lang="en-US" sz="105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endParaRPr lang="ru-RU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19"/>
            <p:cNvSpPr>
              <a:spLocks noChangeArrowheads="1"/>
            </p:cNvSpPr>
            <p:nvPr/>
          </p:nvSpPr>
          <p:spPr bwMode="auto">
            <a:xfrm>
              <a:off x="6872605" y="1662430"/>
              <a:ext cx="2075180" cy="1086485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/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ОАО «Рогачевский молочно-консервный комбинат»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OJSC " </a:t>
              </a:r>
              <a:r>
                <a:rPr lang="en-US" sz="105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Rogachev</a:t>
              </a:r>
              <a:r>
                <a:rPr lang="en-US" sz="105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milk canning plant "</a:t>
              </a:r>
              <a:endParaRPr lang="ru-RU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19"/>
            <p:cNvSpPr>
              <a:spLocks noChangeArrowheads="1"/>
            </p:cNvSpPr>
            <p:nvPr/>
          </p:nvSpPr>
          <p:spPr bwMode="auto">
            <a:xfrm>
              <a:off x="1775460" y="1662430"/>
              <a:ext cx="1650365" cy="114935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/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Государственное предприятие «</a:t>
              </a:r>
              <a:r>
                <a:rPr lang="ru-RU" sz="105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Мозырские</a:t>
              </a:r>
              <a:r>
                <a:rPr lang="ru-RU" sz="10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молочные продукты»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UE “</a:t>
              </a:r>
              <a:r>
                <a:rPr lang="en-US" sz="105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Mozyr</a:t>
              </a:r>
              <a:r>
                <a:rPr lang="en-US" sz="105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Dairy Products”</a:t>
              </a:r>
              <a:endParaRPr lang="ru-RU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3491865" y="1662430"/>
              <a:ext cx="1696720" cy="112395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/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ОАО «Туровский молочный комбинат»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OJSC «Turov Dairy combine"</a:t>
              </a:r>
              <a:endParaRPr lang="ru-RU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5254625" y="1656715"/>
              <a:ext cx="1553845" cy="1130935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/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СООО «</a:t>
              </a:r>
              <a:r>
                <a:rPr lang="ru-RU" sz="105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Белсыр</a:t>
              </a:r>
              <a:r>
                <a:rPr lang="ru-RU" sz="10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JLLC“Bel</a:t>
              </a:r>
              <a:r>
                <a:rPr lang="en-US" sz="105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Syr”</a:t>
              </a:r>
              <a:endParaRPr lang="ru-RU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AutoShape 19"/>
          <p:cNvSpPr>
            <a:spLocks noChangeArrowheads="1"/>
          </p:cNvSpPr>
          <p:nvPr/>
        </p:nvSpPr>
        <p:spPr bwMode="auto">
          <a:xfrm>
            <a:off x="5976037" y="3264764"/>
            <a:ext cx="2976245" cy="74031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Октябрьский молочный завод</a:t>
            </a:r>
          </a:p>
        </p:txBody>
      </p:sp>
      <p:sp>
        <p:nvSpPr>
          <p:cNvPr id="53" name="AutoShape 19"/>
          <p:cNvSpPr>
            <a:spLocks noChangeArrowheads="1"/>
          </p:cNvSpPr>
          <p:nvPr/>
        </p:nvSpPr>
        <p:spPr bwMode="auto">
          <a:xfrm>
            <a:off x="170439" y="5584740"/>
            <a:ext cx="1696720" cy="934256"/>
          </a:xfrm>
          <a:prstGeom prst="roundRect">
            <a:avLst>
              <a:gd name="adj" fmla="val 16667"/>
            </a:avLst>
          </a:prstGeom>
          <a:solidFill>
            <a:srgbClr val="F5E4D9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algn="ctr" fontAlgn="base">
              <a:spcBef>
                <a:spcPct val="0"/>
              </a:spcBef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«Калинковичский мясокомбинат»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utoShape 19"/>
          <p:cNvSpPr>
            <a:spLocks noChangeArrowheads="1"/>
          </p:cNvSpPr>
          <p:nvPr/>
        </p:nvSpPr>
        <p:spPr bwMode="auto">
          <a:xfrm>
            <a:off x="1947545" y="5589905"/>
            <a:ext cx="2548255" cy="934085"/>
          </a:xfrm>
          <a:prstGeom prst="roundRect">
            <a:avLst>
              <a:gd name="adj" fmla="val 16667"/>
            </a:avLst>
          </a:prstGeom>
          <a:solidFill>
            <a:srgbClr val="F5E4D9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lvl="0" algn="ctr" fontAlgn="base">
              <a:spcBef>
                <a:spcPct val="0"/>
              </a:spcBef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«АФПК «Жлобинский мясокомбинат»</a:t>
            </a:r>
          </a:p>
        </p:txBody>
      </p:sp>
      <p:sp>
        <p:nvSpPr>
          <p:cNvPr id="56" name="AutoShape 19"/>
          <p:cNvSpPr>
            <a:spLocks noChangeArrowheads="1"/>
          </p:cNvSpPr>
          <p:nvPr/>
        </p:nvSpPr>
        <p:spPr bwMode="auto">
          <a:xfrm>
            <a:off x="4924425" y="5591175"/>
            <a:ext cx="2272665" cy="934085"/>
          </a:xfrm>
          <a:prstGeom prst="roundRect">
            <a:avLst>
              <a:gd name="adj" fmla="val 16667"/>
            </a:avLst>
          </a:prstGeom>
          <a:solidFill>
            <a:srgbClr val="F5E4D9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algn="ctr" fontAlgn="base">
              <a:spcBef>
                <a:spcPct val="0"/>
              </a:spcBef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Вахавяк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плюс»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7280171" y="5588556"/>
            <a:ext cx="1696720" cy="934256"/>
          </a:xfrm>
          <a:prstGeom prst="roundRect">
            <a:avLst>
              <a:gd name="adj" fmla="val 16667"/>
            </a:avLst>
          </a:prstGeom>
          <a:solidFill>
            <a:srgbClr val="F5E4D9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algn="ctr" fontAlgn="base">
              <a:spcBef>
                <a:spcPct val="0"/>
              </a:spcBef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«Партнер и К»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7384"/>
            <a:ext cx="1115616" cy="1241276"/>
          </a:xfrm>
          <a:prstGeom prst="rect">
            <a:avLst/>
          </a:prstGeom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0"/>
            <a:ext cx="8172400" cy="1127125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бренды предприятий Холдинга</a:t>
            </a:r>
          </a:p>
        </p:txBody>
      </p:sp>
      <p:pic>
        <p:nvPicPr>
          <p:cNvPr id="10" name="Объект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3213100"/>
            <a:ext cx="1714500" cy="152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18" y="1205547"/>
            <a:ext cx="3435985" cy="1932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50" y="3606800"/>
            <a:ext cx="2341245" cy="8629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" y="4929187"/>
            <a:ext cx="2745740" cy="14490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20" y="1417955"/>
            <a:ext cx="1652270" cy="1652270"/>
          </a:xfrm>
          <a:prstGeom prst="rect">
            <a:avLst/>
          </a:prstGeom>
        </p:spPr>
      </p:pic>
      <p:pic>
        <p:nvPicPr>
          <p:cNvPr id="21" name="Рисунок 20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12" y="3216910"/>
            <a:ext cx="4589780" cy="1664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55" y="1417955"/>
            <a:ext cx="1763395" cy="15678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31" y="4881245"/>
            <a:ext cx="1500505" cy="15005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77" y="4696460"/>
            <a:ext cx="2099310" cy="18656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4717" y="4749662"/>
            <a:ext cx="2423716" cy="15679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15008" r="14024" b="11021"/>
          <a:stretch>
            <a:fillRect/>
          </a:stretch>
        </p:blipFill>
        <p:spPr>
          <a:xfrm>
            <a:off x="368300" y="1417955"/>
            <a:ext cx="1664970" cy="1735455"/>
          </a:xfrm>
          <a:prstGeom prst="rect">
            <a:avLst/>
          </a:prstGeom>
        </p:spPr>
      </p:pic>
      <p:pic>
        <p:nvPicPr>
          <p:cNvPr id="3" name="Рисунок 12" descr="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331257" cy="1481206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55" y="3262312"/>
            <a:ext cx="2099310" cy="1470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325">
            <a:off x="4309301" y="3322956"/>
            <a:ext cx="2243412" cy="112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22400" y="5802254"/>
            <a:ext cx="9349222" cy="537127"/>
          </a:xfrm>
          <a:prstGeom prst="rect">
            <a:avLst/>
          </a:prstGeom>
          <a:gradFill>
            <a:gsLst>
              <a:gs pos="55000">
                <a:schemeClr val="bg1">
                  <a:alpha val="79000"/>
                </a:schemeClr>
              </a:gs>
              <a:gs pos="27000">
                <a:schemeClr val="bg1">
                  <a:alpha val="61000"/>
                </a:schemeClr>
              </a:gs>
              <a:gs pos="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-22400" y="5113074"/>
            <a:ext cx="9349222" cy="537127"/>
          </a:xfrm>
          <a:prstGeom prst="rect">
            <a:avLst/>
          </a:prstGeom>
          <a:gradFill>
            <a:gsLst>
              <a:gs pos="55000">
                <a:schemeClr val="bg1">
                  <a:alpha val="79000"/>
                </a:schemeClr>
              </a:gs>
              <a:gs pos="27000">
                <a:schemeClr val="bg1">
                  <a:alpha val="61000"/>
                </a:schemeClr>
              </a:gs>
              <a:gs pos="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-30193" y="4423525"/>
            <a:ext cx="9349222" cy="537127"/>
          </a:xfrm>
          <a:prstGeom prst="rect">
            <a:avLst/>
          </a:prstGeom>
          <a:gradFill>
            <a:gsLst>
              <a:gs pos="55000">
                <a:schemeClr val="bg1">
                  <a:alpha val="79000"/>
                </a:schemeClr>
              </a:gs>
              <a:gs pos="27000">
                <a:schemeClr val="bg1">
                  <a:alpha val="61000"/>
                </a:schemeClr>
              </a:gs>
              <a:gs pos="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-24694" y="3725843"/>
            <a:ext cx="9349222" cy="537127"/>
          </a:xfrm>
          <a:prstGeom prst="rect">
            <a:avLst/>
          </a:prstGeom>
          <a:gradFill>
            <a:gsLst>
              <a:gs pos="55000">
                <a:schemeClr val="bg1">
                  <a:alpha val="79000"/>
                </a:schemeClr>
              </a:gs>
              <a:gs pos="27000">
                <a:schemeClr val="bg1">
                  <a:alpha val="61000"/>
                </a:schemeClr>
              </a:gs>
              <a:gs pos="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8330" y="3123144"/>
            <a:ext cx="9212175" cy="537127"/>
          </a:xfrm>
          <a:prstGeom prst="rect">
            <a:avLst/>
          </a:prstGeom>
          <a:gradFill>
            <a:gsLst>
              <a:gs pos="100000">
                <a:schemeClr val="bg1">
                  <a:alpha val="79000"/>
                </a:schemeClr>
              </a:gs>
              <a:gs pos="31000">
                <a:schemeClr val="bg1">
                  <a:alpha val="61000"/>
                </a:schemeClr>
              </a:gs>
              <a:gs pos="0">
                <a:srgbClr val="9AD2FF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-24694" y="2375080"/>
            <a:ext cx="9196092" cy="537127"/>
          </a:xfrm>
          <a:prstGeom prst="rect">
            <a:avLst/>
          </a:prstGeom>
          <a:gradFill>
            <a:gsLst>
              <a:gs pos="100000">
                <a:schemeClr val="bg1">
                  <a:alpha val="79000"/>
                </a:schemeClr>
              </a:gs>
              <a:gs pos="43000">
                <a:schemeClr val="bg1">
                  <a:alpha val="61000"/>
                </a:schemeClr>
              </a:gs>
              <a:gs pos="0">
                <a:srgbClr val="9ED4FF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-25575" y="1716012"/>
            <a:ext cx="9179352" cy="537127"/>
          </a:xfrm>
          <a:prstGeom prst="rect">
            <a:avLst/>
          </a:prstGeom>
          <a:gradFill>
            <a:gsLst>
              <a:gs pos="100000">
                <a:schemeClr val="bg1">
                  <a:alpha val="79000"/>
                </a:schemeClr>
              </a:gs>
              <a:gs pos="78000">
                <a:schemeClr val="bg1">
                  <a:alpha val="61000"/>
                </a:schemeClr>
              </a:gs>
              <a:gs pos="0">
                <a:srgbClr val="97D1FF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5805264"/>
            <a:ext cx="885825" cy="857250"/>
          </a:xfrm>
          <a:prstGeom prst="rect">
            <a:avLst/>
          </a:prstGeom>
        </p:spPr>
      </p:pic>
      <p:pic>
        <p:nvPicPr>
          <p:cNvPr id="6" name="Рисунок 5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04" y="3284044"/>
            <a:ext cx="1504618" cy="1055451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55" y="4538872"/>
            <a:ext cx="1694916" cy="1130650"/>
          </a:xfrm>
          <a:prstGeom prst="rect">
            <a:avLst/>
          </a:prstGeom>
        </p:spPr>
      </p:pic>
      <p:pic>
        <p:nvPicPr>
          <p:cNvPr id="3" name="Рисунок 12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853"/>
            <a:ext cx="1331257" cy="1481206"/>
          </a:xfrm>
          <a:prstGeom prst="rect">
            <a:avLst/>
          </a:prstGeom>
          <a:effectLst/>
        </p:spPr>
      </p:pic>
      <p:sp>
        <p:nvSpPr>
          <p:cNvPr id="5" name="Круг: прозрачная заливка 4"/>
          <p:cNvSpPr>
            <a:spLocks noChangeAspect="1"/>
          </p:cNvSpPr>
          <p:nvPr/>
        </p:nvSpPr>
        <p:spPr>
          <a:xfrm>
            <a:off x="210804" y="1869246"/>
            <a:ext cx="224145" cy="216024"/>
          </a:xfrm>
          <a:prstGeom prst="donut">
            <a:avLst/>
          </a:prstGeom>
          <a:gradFill>
            <a:gsLst>
              <a:gs pos="0">
                <a:srgbClr val="0D5507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747" y="1700213"/>
            <a:ext cx="8690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</a:rPr>
              <a:t>система менеджмента безопасности на основе анализа опасностей </a:t>
            </a:r>
          </a:p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</a:rPr>
              <a:t>и критических контрольных точек (НАССР), соответствующая требованиям СТБ 1470;</a:t>
            </a:r>
          </a:p>
        </p:txBody>
      </p:sp>
      <p:sp>
        <p:nvSpPr>
          <p:cNvPr id="14" name="Круг: прозрачная заливка 13"/>
          <p:cNvSpPr>
            <a:spLocks noChangeAspect="1"/>
          </p:cNvSpPr>
          <p:nvPr/>
        </p:nvSpPr>
        <p:spPr>
          <a:xfrm>
            <a:off x="220632" y="2549162"/>
            <a:ext cx="224145" cy="216024"/>
          </a:xfrm>
          <a:prstGeom prst="donut">
            <a:avLst/>
          </a:prstGeom>
          <a:gradFill>
            <a:gsLst>
              <a:gs pos="0">
                <a:srgbClr val="0D5507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016" y="2487897"/>
            <a:ext cx="8690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система менеджмента качества СТБ </a:t>
            </a:r>
            <a:r>
              <a:rPr lang="en-US" sz="1600" dirty="0">
                <a:solidFill>
                  <a:srgbClr val="0D5507"/>
                </a:solidFill>
                <a:latin typeface="Impact" panose="020B0806030902050204" pitchFamily="34" charset="0"/>
              </a:rPr>
              <a:t>ISO</a:t>
            </a: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 9001;</a:t>
            </a:r>
          </a:p>
        </p:txBody>
      </p:sp>
      <p:sp>
        <p:nvSpPr>
          <p:cNvPr id="17" name="Круг: прозрачная заливка 16"/>
          <p:cNvSpPr>
            <a:spLocks noChangeAspect="1"/>
          </p:cNvSpPr>
          <p:nvPr/>
        </p:nvSpPr>
        <p:spPr>
          <a:xfrm>
            <a:off x="212782" y="3209181"/>
            <a:ext cx="224145" cy="216024"/>
          </a:xfrm>
          <a:prstGeom prst="donut">
            <a:avLst/>
          </a:prstGeom>
          <a:gradFill>
            <a:gsLst>
              <a:gs pos="0">
                <a:srgbClr val="0D5507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166" y="3147916"/>
            <a:ext cx="8690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система менеджмента окружающей среды, соответствующая требованиям СТБ </a:t>
            </a:r>
            <a:r>
              <a:rPr lang="en-US" sz="1600" dirty="0">
                <a:solidFill>
                  <a:srgbClr val="0D5507"/>
                </a:solidFill>
                <a:latin typeface="Impact" panose="020B0806030902050204" pitchFamily="34" charset="0"/>
              </a:rPr>
              <a:t>IS</a:t>
            </a: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О 14001;</a:t>
            </a:r>
          </a:p>
        </p:txBody>
      </p:sp>
      <p:sp>
        <p:nvSpPr>
          <p:cNvPr id="22" name="Круг: прозрачная заливка 21"/>
          <p:cNvSpPr>
            <a:spLocks noChangeAspect="1"/>
          </p:cNvSpPr>
          <p:nvPr/>
        </p:nvSpPr>
        <p:spPr>
          <a:xfrm>
            <a:off x="220632" y="3875194"/>
            <a:ext cx="224145" cy="216024"/>
          </a:xfrm>
          <a:prstGeom prst="donut">
            <a:avLst/>
          </a:prstGeom>
          <a:gradFill>
            <a:gsLst>
              <a:gs pos="0">
                <a:srgbClr val="0D5507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575" y="3706161"/>
            <a:ext cx="8690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система менеджмента безопасности пищевых продуктов,</a:t>
            </a:r>
          </a:p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соответствующая требованиям СТБ </a:t>
            </a:r>
            <a:r>
              <a:rPr lang="en-US" sz="1600" dirty="0">
                <a:solidFill>
                  <a:srgbClr val="0D5507"/>
                </a:solidFill>
                <a:latin typeface="Impact" panose="020B0806030902050204" pitchFamily="34" charset="0"/>
              </a:rPr>
              <a:t>ISO</a:t>
            </a: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 22000;</a:t>
            </a:r>
          </a:p>
        </p:txBody>
      </p:sp>
      <p:sp>
        <p:nvSpPr>
          <p:cNvPr id="27" name="Круг: прозрачная заливка 26"/>
          <p:cNvSpPr>
            <a:spLocks noChangeAspect="1"/>
          </p:cNvSpPr>
          <p:nvPr/>
        </p:nvSpPr>
        <p:spPr>
          <a:xfrm>
            <a:off x="228425" y="5250657"/>
            <a:ext cx="224145" cy="216024"/>
          </a:xfrm>
          <a:prstGeom prst="donut">
            <a:avLst/>
          </a:prstGeom>
          <a:gradFill>
            <a:gsLst>
              <a:gs pos="0">
                <a:srgbClr val="0D5507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1368" y="5081624"/>
            <a:ext cx="8690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система менеджмента здоровья  безопасности труда </a:t>
            </a:r>
          </a:p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при профессиональной деятельности </a:t>
            </a:r>
            <a:r>
              <a:rPr lang="en-US" sz="1600" dirty="0">
                <a:solidFill>
                  <a:srgbClr val="0D5507"/>
                </a:solidFill>
                <a:latin typeface="Impact" panose="020B0806030902050204" pitchFamily="34" charset="0"/>
              </a:rPr>
              <a:t>ISO</a:t>
            </a: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 45001;</a:t>
            </a:r>
          </a:p>
        </p:txBody>
      </p:sp>
      <p:sp>
        <p:nvSpPr>
          <p:cNvPr id="30" name="Круг: прозрачная заливка 29"/>
          <p:cNvSpPr>
            <a:spLocks noChangeAspect="1"/>
          </p:cNvSpPr>
          <p:nvPr/>
        </p:nvSpPr>
        <p:spPr>
          <a:xfrm>
            <a:off x="227984" y="5962806"/>
            <a:ext cx="224145" cy="216024"/>
          </a:xfrm>
          <a:prstGeom prst="donut">
            <a:avLst/>
          </a:prstGeom>
          <a:gradFill>
            <a:gsLst>
              <a:gs pos="0">
                <a:srgbClr val="0D5507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1368" y="5901541"/>
            <a:ext cx="8690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система  добровольной сертификации «Халяль</a:t>
            </a:r>
          </a:p>
        </p:txBody>
      </p:sp>
      <p:sp>
        <p:nvSpPr>
          <p:cNvPr id="34" name="Круг: прозрачная заливка 33"/>
          <p:cNvSpPr>
            <a:spLocks noChangeAspect="1"/>
          </p:cNvSpPr>
          <p:nvPr/>
        </p:nvSpPr>
        <p:spPr>
          <a:xfrm>
            <a:off x="211958" y="4573106"/>
            <a:ext cx="224145" cy="216024"/>
          </a:xfrm>
          <a:prstGeom prst="donut">
            <a:avLst/>
          </a:prstGeom>
          <a:gradFill>
            <a:gsLst>
              <a:gs pos="0">
                <a:srgbClr val="0D5507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3575" y="4415044"/>
            <a:ext cx="8690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система менеджмента безопасности пищевых продуктов, соответствующая требованиям международного стандарта </a:t>
            </a:r>
            <a:r>
              <a:rPr lang="en-US" sz="1600" dirty="0">
                <a:solidFill>
                  <a:srgbClr val="0D5507"/>
                </a:solidFill>
                <a:latin typeface="Impact" panose="020B0806030902050204" pitchFamily="34" charset="0"/>
              </a:rPr>
              <a:t>FSSC</a:t>
            </a:r>
            <a:r>
              <a:rPr lang="ru-RU" sz="1600" dirty="0">
                <a:solidFill>
                  <a:srgbClr val="0D5507"/>
                </a:solidFill>
                <a:latin typeface="Impact" panose="020B0806030902050204" pitchFamily="34" charset="0"/>
              </a:rPr>
              <a:t> 22000;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71600" y="1"/>
            <a:ext cx="8172401" cy="1269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совершенствование системы менеджмента и качества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139197"/>
            <a:ext cx="9144000" cy="27188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ое соединение 4"/>
          <p:cNvCxnSpPr/>
          <p:nvPr/>
        </p:nvCxnSpPr>
        <p:spPr>
          <a:xfrm>
            <a:off x="250825" y="4828285"/>
            <a:ext cx="8712200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Текстовое поле 7" hidden="1"/>
          <p:cNvSpPr txBox="1"/>
          <p:nvPr/>
        </p:nvSpPr>
        <p:spPr>
          <a:xfrm>
            <a:off x="1723405" y="140424"/>
            <a:ext cx="7419973" cy="1622949"/>
          </a:xfrm>
          <a:prstGeom prst="rect">
            <a:avLst/>
          </a:prstGeom>
          <a:solidFill>
            <a:srgbClr val="F2ACAC"/>
          </a:solidFill>
        </p:spPr>
        <p:txBody>
          <a:bodyPr wrap="square" rtlCol="0" anchor="ctr">
            <a:noAutofit/>
          </a:bodyPr>
          <a:lstStyle/>
          <a:p>
            <a:pPr marL="0" indent="0">
              <a:buNone/>
            </a:pPr>
            <a:r>
              <a:rPr lang="ru-RU" altLang="en-US" sz="3200" dirty="0">
                <a:sym typeface="+mn-ea"/>
              </a:rPr>
              <a:t>Мы уделяем внимание качеству продукции на всех этапах.</a:t>
            </a:r>
          </a:p>
        </p:txBody>
      </p:sp>
      <p:sp>
        <p:nvSpPr>
          <p:cNvPr id="10" name="Овал 9"/>
          <p:cNvSpPr/>
          <p:nvPr/>
        </p:nvSpPr>
        <p:spPr>
          <a:xfrm>
            <a:off x="4435157" y="4720335"/>
            <a:ext cx="216535" cy="215900"/>
          </a:xfrm>
          <a:prstGeom prst="ellipse">
            <a:avLst/>
          </a:prstGeom>
          <a:solidFill>
            <a:srgbClr val="DA0000"/>
          </a:solidFill>
          <a:ln>
            <a:solidFill>
              <a:srgbClr val="D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3271356" y="5044185"/>
            <a:ext cx="254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Входной контроль качества сырья и  компонентов на предприятиях 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Рисунок 113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03" y="-7571"/>
            <a:ext cx="1725025" cy="6845242"/>
          </a:xfrm>
          <a:prstGeom prst="rect">
            <a:avLst/>
          </a:prstGeom>
        </p:spPr>
      </p:pic>
      <p:sp>
        <p:nvSpPr>
          <p:cNvPr id="14" name="Текстовое поле 13"/>
          <p:cNvSpPr txBox="1"/>
          <p:nvPr/>
        </p:nvSpPr>
        <p:spPr>
          <a:xfrm>
            <a:off x="6373640" y="5044185"/>
            <a:ext cx="2352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продукция контролируется  на каждом этапе  производства (технологического процесса) 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441577" y="4729360"/>
            <a:ext cx="216535" cy="215900"/>
          </a:xfrm>
          <a:prstGeom prst="ellipse">
            <a:avLst/>
          </a:prstGeom>
          <a:solidFill>
            <a:srgbClr val="DA0000"/>
          </a:solidFill>
          <a:ln>
            <a:solidFill>
              <a:srgbClr val="D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9" name="Овал 8"/>
          <p:cNvSpPr/>
          <p:nvPr/>
        </p:nvSpPr>
        <p:spPr>
          <a:xfrm>
            <a:off x="1303925" y="4729360"/>
            <a:ext cx="216535" cy="215900"/>
          </a:xfrm>
          <a:prstGeom prst="ellipse">
            <a:avLst/>
          </a:prstGeom>
          <a:solidFill>
            <a:srgbClr val="DA0000"/>
          </a:solidFill>
          <a:ln>
            <a:solidFill>
              <a:srgbClr val="D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-42832" y="5053193"/>
            <a:ext cx="29761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холдинга контроль качества ведётся на всех стадиях производства, начиная с  заготовки сырья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сельхозорганизациях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1718" r="2954" b="3654"/>
          <a:stretch>
            <a:fillRect/>
          </a:stretch>
        </p:blipFill>
        <p:spPr bwMode="auto">
          <a:xfrm rot="-60000">
            <a:off x="1562048" y="2814455"/>
            <a:ext cx="2665146" cy="167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r="24539"/>
          <a:stretch>
            <a:fillRect/>
          </a:stretch>
        </p:blipFill>
        <p:spPr bwMode="auto">
          <a:xfrm>
            <a:off x="49473" y="2708920"/>
            <a:ext cx="1483513" cy="174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r="24836"/>
          <a:stretch>
            <a:fillRect/>
          </a:stretch>
        </p:blipFill>
        <p:spPr bwMode="auto">
          <a:xfrm>
            <a:off x="5922645" y="2240280"/>
            <a:ext cx="144018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78" y="2243389"/>
            <a:ext cx="1680002" cy="225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80" y="2260600"/>
            <a:ext cx="1602105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2" descr="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53"/>
            <a:ext cx="1331257" cy="1481206"/>
          </a:xfrm>
          <a:prstGeom prst="rect">
            <a:avLst/>
          </a:prstGeom>
          <a:effectLst/>
        </p:spPr>
      </p:pic>
      <p:sp>
        <p:nvSpPr>
          <p:cNvPr id="4" name="Заголовок 1" hidden="1"/>
          <p:cNvSpPr>
            <a:spLocks noGrp="1"/>
          </p:cNvSpPr>
          <p:nvPr>
            <p:ph type="title"/>
          </p:nvPr>
        </p:nvSpPr>
        <p:spPr>
          <a:xfrm>
            <a:off x="1445261" y="4891"/>
            <a:ext cx="7695564" cy="1778513"/>
          </a:xfrm>
          <a:gradFill flip="none" rotWithShape="1">
            <a:gsLst>
              <a:gs pos="27000">
                <a:srgbClr val="98D3FF">
                  <a:alpha val="0"/>
                </a:srgbClr>
              </a:gs>
              <a:gs pos="0">
                <a:schemeClr val="bg1">
                  <a:alpha val="0"/>
                </a:schemeClr>
              </a:gs>
              <a:gs pos="70000">
                <a:srgbClr val="97D1FF">
                  <a:alpha val="80000"/>
                </a:srgbClr>
              </a:gs>
              <a:gs pos="100000">
                <a:srgbClr val="0086EA">
                  <a:alpha val="52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Качество продукции подтверждено сертификатами соответствия</a:t>
            </a:r>
          </a:p>
        </p:txBody>
      </p:sp>
      <p:sp>
        <p:nvSpPr>
          <p:cNvPr id="21" name="Заголовок 1"/>
          <p:cNvSpPr txBox="1"/>
          <p:nvPr/>
        </p:nvSpPr>
        <p:spPr>
          <a:xfrm>
            <a:off x="1187624" y="-12824"/>
            <a:ext cx="7956376" cy="1778513"/>
          </a:xfrm>
          <a:prstGeom prst="rect">
            <a:avLst/>
          </a:prstGeom>
          <a:gradFill flip="none" rotWithShape="1">
            <a:gsLst>
              <a:gs pos="27000">
                <a:schemeClr val="accent3">
                  <a:lumMod val="40000"/>
                  <a:lumOff val="60000"/>
                  <a:alpha val="19000"/>
                </a:schemeClr>
              </a:gs>
              <a:gs pos="0">
                <a:schemeClr val="bg1">
                  <a:alpha val="0"/>
                </a:schemeClr>
              </a:gs>
              <a:gs pos="70000">
                <a:schemeClr val="accent3">
                  <a:lumMod val="60000"/>
                  <a:lumOff val="40000"/>
                  <a:alpha val="53000"/>
                </a:schemeClr>
              </a:gs>
              <a:gs pos="100000">
                <a:srgbClr val="83A343">
                  <a:alpha val="67843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Качество продукции подтверждено сертификатами соответствия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187982"/>
            <a:ext cx="6588224" cy="1177228"/>
          </a:xfrm>
          <a:prstGeom prst="rect">
            <a:avLst/>
          </a:prstGeom>
          <a:gradFill>
            <a:gsLst>
              <a:gs pos="80000">
                <a:srgbClr val="23C1F6"/>
              </a:gs>
              <a:gs pos="99000">
                <a:srgbClr val="00B0EE"/>
              </a:gs>
              <a:gs pos="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5253692"/>
            <a:ext cx="7634787" cy="1444222"/>
          </a:xfrm>
          <a:prstGeom prst="rect">
            <a:avLst/>
          </a:prstGeom>
          <a:gradFill flip="none" rotWithShape="1">
            <a:gsLst>
              <a:gs pos="38000">
                <a:schemeClr val="bg1">
                  <a:lumMod val="74000"/>
                  <a:lumOff val="26000"/>
                  <a:alpha val="89000"/>
                </a:schemeClr>
              </a:gs>
              <a:gs pos="100000">
                <a:schemeClr val="bg1"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Image 0" descr="preencoded.png" hidden="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9065" y="85090"/>
            <a:ext cx="3810635" cy="6650355"/>
          </a:xfrm>
          <a:prstGeom prst="rect">
            <a:avLst/>
          </a:prstGeom>
        </p:spPr>
      </p:pic>
      <p:pic>
        <p:nvPicPr>
          <p:cNvPr id="32" name="Рисунок 12" descr="logo.png" hidden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" y="0"/>
            <a:ext cx="1722783" cy="1916832"/>
          </a:xfrm>
          <a:prstGeom prst="rect">
            <a:avLst/>
          </a:prstGeom>
          <a:effectLst/>
        </p:spPr>
      </p:pic>
      <p:pic>
        <p:nvPicPr>
          <p:cNvPr id="34" name="Рисунок 33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2570" y="1701553"/>
            <a:ext cx="4311925" cy="4559859"/>
          </a:xfrm>
          <a:prstGeom prst="rect">
            <a:avLst/>
          </a:prstGeom>
        </p:spPr>
      </p:pic>
      <p:pic>
        <p:nvPicPr>
          <p:cNvPr id="6" name="Рисунок 5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71" y="4393849"/>
            <a:ext cx="3696755" cy="2464151"/>
          </a:xfrm>
          <a:prstGeom prst="rect">
            <a:avLst/>
          </a:prstGeom>
        </p:spPr>
      </p:pic>
      <p:graphicFrame>
        <p:nvGraphicFramePr>
          <p:cNvPr id="7" name="Объект 6" hidden="1"/>
          <p:cNvGraphicFramePr>
            <a:graphicFrameLocks noChangeAspect="1"/>
          </p:cNvGraphicFramePr>
          <p:nvPr/>
        </p:nvGraphicFramePr>
        <p:xfrm>
          <a:off x="4031915" y="-4483"/>
          <a:ext cx="3903451" cy="3128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Image" r:id="rId7" imgW="3691255" imgH="2966085" progId="Photoshop.Image.22">
                  <p:embed/>
                </p:oleObj>
              </mc:Choice>
              <mc:Fallback>
                <p:oleObj name="Image" r:id="rId7" imgW="3691255" imgH="2966085" progId="Photoshop.Image.22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1915" y="-4483"/>
                        <a:ext cx="3903451" cy="3128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3387"/>
          <a:stretch>
            <a:fillRect/>
          </a:stretch>
        </p:blipFill>
        <p:spPr>
          <a:xfrm>
            <a:off x="-1" y="-1"/>
            <a:ext cx="3584445" cy="29241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3728" y="1584107"/>
            <a:ext cx="70202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		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Предприятие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ерерабатывает в среднем до 	1,5 тысячи тонн молока в сутки (включая 	филиалы) производит до 500 туб консервов в 	сутки, которые знают во всем мире.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Так же,  производится 30 тонн сыра в сутки и еще широчайший ассортимент цельномолочной   продукции и масла.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sym typeface="+mn-ea"/>
              </a:rPr>
              <a:t>Как подтверждение высокого качества, продукции ОАО «Рогачевский МКК» Молоко цельное сгущенное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sym typeface="+mn-ea"/>
              </a:rPr>
              <a:t>с сахаром массовой долей жира 8,5%  присвоен 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sym typeface="+mn-ea"/>
              </a:rPr>
              <a:t>Государственный знак качества в 2024 году.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sym typeface="+mn-ea"/>
              </a:rPr>
              <a:t> 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5" name="Объект 14" hidden="1"/>
          <p:cNvGraphicFramePr>
            <a:graphicFrameLocks noChangeAspect="1"/>
          </p:cNvGraphicFramePr>
          <p:nvPr/>
        </p:nvGraphicFramePr>
        <p:xfrm>
          <a:off x="179388" y="3212976"/>
          <a:ext cx="2933051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Image" r:id="rId10" imgW="8251825" imgH="4259580" progId="Photoshop.Image.22">
                  <p:embed/>
                </p:oleObj>
              </mc:Choice>
              <mc:Fallback>
                <p:oleObj name="Image" r:id="rId10" imgW="8251825" imgH="4259580" progId="Photoshop.Image.22">
                  <p:embed/>
                  <p:pic>
                    <p:nvPicPr>
                      <p:cNvPr id="0" name="Изображение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9388" y="3212976"/>
                        <a:ext cx="2933051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1" y="3399370"/>
            <a:ext cx="1746625" cy="112992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012315" y="5255895"/>
            <a:ext cx="5585460" cy="1285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Филиалы Рогачевского молочно-консервного комбината - лучшие по качеству в нашей стране и в СНГ предприятие по производству сухих молочных продуктов и масла сливочного.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1" y="4839962"/>
            <a:ext cx="1636659" cy="1668490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7697691" y="4993521"/>
            <a:ext cx="1444222" cy="1688581"/>
            <a:chOff x="2015882" y="4866584"/>
            <a:chExt cx="1444222" cy="1688581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15882" y="5110943"/>
              <a:ext cx="1444222" cy="1444222"/>
            </a:xfrm>
            <a:prstGeom prst="rect">
              <a:avLst/>
            </a:prstGeom>
          </p:spPr>
        </p:pic>
        <p:sp>
          <p:nvSpPr>
            <p:cNvPr id="40" name="Прямоугольник 39" hidden="1"/>
            <p:cNvSpPr/>
            <p:nvPr/>
          </p:nvSpPr>
          <p:spPr>
            <a:xfrm>
              <a:off x="2057341" y="4937174"/>
              <a:ext cx="13681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ОАО «РММК»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053917" y="4866584"/>
              <a:ext cx="13681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0" dirty="0">
                  <a:ln w="9525">
                    <a:noFill/>
                    <a:round/>
                  </a:ln>
                  <a:solidFill>
                    <a:schemeClr val="tx2"/>
                  </a:solidFill>
                  <a:latin typeface="Arial" panose="020B0604020202020204"/>
                  <a:cs typeface="Arial" panose="020B0604020202020204"/>
                </a:rPr>
                <a:t>https://rmkk.by</a:t>
              </a:r>
              <a:endParaRPr lang="ru-RU" sz="1200" b="1" kern="10" dirty="0">
                <a:ln w="9525">
                  <a:noFill/>
                  <a:round/>
                </a:ln>
                <a:solidFill>
                  <a:schemeClr val="tx2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584444" y="218820"/>
            <a:ext cx="555955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«Рогачевский молочно-консервный комбинат»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970"/>
            <a:ext cx="1328737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4139197"/>
            <a:ext cx="9144000" cy="27188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3000"/>
                </a:schemeClr>
              </a:gs>
              <a:gs pos="89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3397799"/>
            <a:ext cx="4543425" cy="3460199"/>
          </a:xfrm>
          <a:prstGeom prst="rect">
            <a:avLst/>
          </a:prstGeom>
          <a:gradFill>
            <a:gsLst>
              <a:gs pos="16000">
                <a:schemeClr val="bg1">
                  <a:alpha val="22000"/>
                </a:schemeClr>
              </a:gs>
              <a:gs pos="100000">
                <a:schemeClr val="bg1">
                  <a:alpha val="5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543425" y="3397800"/>
            <a:ext cx="4597400" cy="3460200"/>
          </a:xfrm>
          <a:prstGeom prst="rect">
            <a:avLst/>
          </a:prstGeom>
          <a:gradFill>
            <a:gsLst>
              <a:gs pos="30000">
                <a:schemeClr val="bg1">
                  <a:alpha val="53000"/>
                </a:schemeClr>
              </a:gs>
              <a:gs pos="8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0510"/>
            <a:ext cx="4139952" cy="847222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Милкавита</a:t>
            </a:r>
            <a:r>
              <a:rPr lang="ru-RU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92057"/>
            <a:ext cx="4033143" cy="25374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32" y="764703"/>
            <a:ext cx="3635045" cy="2511193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>
          <a:xfrm>
            <a:off x="5000873" y="-10510"/>
            <a:ext cx="4139952" cy="84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 «Мозырские МП»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7236296" y="4953561"/>
            <a:ext cx="2129612" cy="1921367"/>
            <a:chOff x="7236296" y="4953561"/>
            <a:chExt cx="2129612" cy="192136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54935" y="5196970"/>
              <a:ext cx="1438028" cy="1438028"/>
            </a:xfrm>
            <a:prstGeom prst="rect">
              <a:avLst/>
            </a:prstGeom>
          </p:spPr>
        </p:pic>
        <p:sp>
          <p:nvSpPr>
            <p:cNvPr id="13" name="Прямоугольник 12" hidden="1"/>
            <p:cNvSpPr/>
            <p:nvPr/>
          </p:nvSpPr>
          <p:spPr>
            <a:xfrm>
              <a:off x="7236296" y="4953561"/>
              <a:ext cx="2129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ГП «Мозырские МП»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35083" y="6567151"/>
              <a:ext cx="15598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kern="10" dirty="0">
                  <a:ln w="9525">
                    <a:noFill/>
                    <a:round/>
                  </a:ln>
                  <a:solidFill>
                    <a:schemeClr val="tx2"/>
                  </a:solidFill>
                  <a:latin typeface="Arial" panose="020B0604020202020204"/>
                  <a:cs typeface="Arial" panose="020B0604020202020204"/>
                </a:rPr>
                <a:t>https://mmp.by</a:t>
              </a:r>
              <a:endParaRPr lang="ru-RU" sz="1400" b="1" kern="10" dirty="0">
                <a:ln w="9525">
                  <a:noFill/>
                  <a:round/>
                </a:ln>
                <a:solidFill>
                  <a:schemeClr val="tx2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786741" y="4953561"/>
            <a:ext cx="1838692" cy="1934793"/>
            <a:chOff x="2695644" y="4946112"/>
            <a:chExt cx="1838692" cy="193479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274" y="5200524"/>
              <a:ext cx="1438028" cy="1438028"/>
            </a:xfrm>
            <a:prstGeom prst="rect">
              <a:avLst/>
            </a:prstGeom>
          </p:spPr>
        </p:pic>
        <p:sp>
          <p:nvSpPr>
            <p:cNvPr id="16" name="Прямоугольник 15" hidden="1"/>
            <p:cNvSpPr/>
            <p:nvPr/>
          </p:nvSpPr>
          <p:spPr>
            <a:xfrm>
              <a:off x="2695644" y="4946112"/>
              <a:ext cx="181128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ОАО «</a:t>
              </a:r>
              <a:r>
                <a:rPr lang="ru-RU" sz="1400" b="1" kern="10" dirty="0" err="1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Милкавита</a:t>
              </a:r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»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700198" y="6574448"/>
              <a:ext cx="1834138" cy="306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kern="10" dirty="0">
                  <a:ln w="9525">
                    <a:noFill/>
                    <a:round/>
                  </a:ln>
                  <a:solidFill>
                    <a:schemeClr val="tx2"/>
                  </a:solidFill>
                  <a:latin typeface="Arial" panose="020B0604020202020204"/>
                  <a:cs typeface="Arial" panose="020B0604020202020204"/>
                </a:rPr>
                <a:t>https://milkavita.by</a:t>
              </a:r>
              <a:endParaRPr lang="ru-RU" sz="1400" b="1" kern="10" dirty="0">
                <a:ln w="9525">
                  <a:noFill/>
                  <a:round/>
                </a:ln>
                <a:solidFill>
                  <a:schemeClr val="tx2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3397800"/>
            <a:ext cx="4543425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ОАО «</a:t>
            </a:r>
            <a:r>
              <a:rPr lang="ru-RU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Милкавита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- один из  лидеров нашей страны по производству цельномолочной продукции.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В сутки предприятие  выпускает до 300 тонн. А элитные  (твердые) сыры (типа Пармезан, Франц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 и др.-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производят до 100 тонн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месяц)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 уступают по качеству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знаменитым итальянским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швейцарским сырам.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07440" y="3403978"/>
            <a:ext cx="45256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ГП «Мозырские МП» -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перерабатывает всего 370 тонн сырья молока в сутки, тем не менее более 60 % продукции экспортирует.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Это высококачественная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цельномолочная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продукция, сухое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обезжиренное молоко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масло сливочное.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12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6055" y="44698"/>
            <a:ext cx="1331257" cy="148120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4139197"/>
            <a:ext cx="9144000" cy="27188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3000"/>
                </a:schemeClr>
              </a:gs>
              <a:gs pos="89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97799"/>
            <a:ext cx="4543425" cy="3460199"/>
          </a:xfrm>
          <a:prstGeom prst="rect">
            <a:avLst/>
          </a:prstGeom>
          <a:gradFill>
            <a:gsLst>
              <a:gs pos="16000">
                <a:schemeClr val="bg1">
                  <a:alpha val="22000"/>
                </a:schemeClr>
              </a:gs>
              <a:gs pos="100000">
                <a:schemeClr val="bg1">
                  <a:alpha val="5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66235" y="3397800"/>
            <a:ext cx="4465595" cy="3460200"/>
          </a:xfrm>
          <a:prstGeom prst="rect">
            <a:avLst/>
          </a:prstGeom>
          <a:gradFill>
            <a:gsLst>
              <a:gs pos="30000">
                <a:schemeClr val="bg1">
                  <a:alpha val="53000"/>
                </a:schemeClr>
              </a:gs>
              <a:gs pos="8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0510"/>
            <a:ext cx="4211960" cy="847222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«Туровский МК»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764705"/>
            <a:ext cx="3673103" cy="25374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4" y="764704"/>
            <a:ext cx="3673103" cy="2537484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>
          <a:xfrm>
            <a:off x="4716016" y="-10510"/>
            <a:ext cx="4424809" cy="84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СООО «</a:t>
            </a:r>
            <a:r>
              <a:rPr lang="ru-RU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Белсыр</a:t>
            </a:r>
            <a:r>
              <a:rPr lang="ru-RU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725402" y="4941168"/>
            <a:ext cx="2129612" cy="1948172"/>
            <a:chOff x="2584874" y="4946112"/>
            <a:chExt cx="2129612" cy="194817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82274" y="5200524"/>
              <a:ext cx="1438028" cy="1438028"/>
            </a:xfrm>
            <a:prstGeom prst="rect">
              <a:avLst/>
            </a:prstGeom>
          </p:spPr>
        </p:pic>
        <p:sp>
          <p:nvSpPr>
            <p:cNvPr id="5" name="Прямоугольник 4" hidden="1"/>
            <p:cNvSpPr/>
            <p:nvPr/>
          </p:nvSpPr>
          <p:spPr>
            <a:xfrm>
              <a:off x="2584874" y="4946112"/>
              <a:ext cx="2129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ОАО «Туровский МК»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675342" y="6586507"/>
              <a:ext cx="192205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kern="10" dirty="0">
                  <a:ln w="9525">
                    <a:noFill/>
                    <a:round/>
                  </a:ln>
                  <a:solidFill>
                    <a:schemeClr val="tx2"/>
                  </a:solidFill>
                  <a:latin typeface="Arial" panose="020B0604020202020204"/>
                  <a:cs typeface="Arial" panose="020B0604020202020204"/>
                </a:rPr>
                <a:t>https://turovmilk.by</a:t>
              </a:r>
              <a:endParaRPr lang="ru-RU" sz="1400" b="1" kern="10" dirty="0">
                <a:ln w="9525">
                  <a:noFill/>
                  <a:round/>
                </a:ln>
                <a:solidFill>
                  <a:schemeClr val="tx2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321077" y="4960449"/>
            <a:ext cx="1705743" cy="1914479"/>
            <a:chOff x="7321077" y="4960449"/>
            <a:chExt cx="1705743" cy="191447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54935" y="5196970"/>
              <a:ext cx="1438028" cy="1438028"/>
            </a:xfrm>
            <a:prstGeom prst="rect">
              <a:avLst/>
            </a:prstGeom>
          </p:spPr>
        </p:pic>
        <p:sp>
          <p:nvSpPr>
            <p:cNvPr id="12" name="Прямоугольник 11" hidden="1"/>
            <p:cNvSpPr/>
            <p:nvPr/>
          </p:nvSpPr>
          <p:spPr>
            <a:xfrm>
              <a:off x="7321077" y="4960449"/>
              <a:ext cx="170574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СООО «</a:t>
              </a:r>
              <a:r>
                <a:rPr lang="ru-RU" sz="1400" b="1" kern="10" dirty="0" err="1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Белсыр</a:t>
              </a:r>
              <a:r>
                <a:rPr lang="ru-RU" sz="1400" b="1" kern="10" dirty="0">
                  <a:ln w="9525">
                    <a:noFill/>
                    <a:round/>
                  </a:ln>
                  <a:latin typeface="Arial" panose="020B0604020202020204"/>
                  <a:cs typeface="Arial" panose="020B0604020202020204"/>
                </a:rPr>
                <a:t>»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435083" y="6567151"/>
              <a:ext cx="15598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kern="10" dirty="0">
                  <a:ln w="9525">
                    <a:noFill/>
                    <a:round/>
                  </a:ln>
                  <a:solidFill>
                    <a:schemeClr val="tx2"/>
                  </a:solidFill>
                  <a:latin typeface="Arial" panose="020B0604020202020204"/>
                  <a:cs typeface="Arial" panose="020B0604020202020204"/>
                </a:rPr>
                <a:t>https://belsyr.by</a:t>
              </a:r>
              <a:endParaRPr lang="ru-RU" sz="1400" b="1" kern="10" dirty="0">
                <a:ln w="9525">
                  <a:noFill/>
                  <a:round/>
                </a:ln>
                <a:solidFill>
                  <a:schemeClr val="tx2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10" y="3371176"/>
            <a:ext cx="454342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ОАО «Туровский МК» -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единственный в Республике Беларусь завод по производству мягких сыров по итальянской технологии.        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Предприятие может перерабатывать до 800 тонн молока в сутки. Годовая мощность по производству сыров составляет до 40 </a:t>
            </a:r>
            <a:r>
              <a:rPr lang="ru-RU" sz="17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тыс.тонн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Вырабатывает широчайший ассортимент мягких сыров: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Моцарелла, </a:t>
            </a:r>
          </a:p>
          <a:p>
            <a:r>
              <a:rPr lang="ru-RU" sz="1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Рикотта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Провола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 </a:t>
            </a:r>
            <a:r>
              <a:rPr lang="ru-RU" sz="1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Скаморца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ru-RU" sz="1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Маскарпоне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Кремчизы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Творожные </a:t>
            </a:r>
          </a:p>
          <a:p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сыры и популярные полутвердые </a:t>
            </a:r>
          </a:p>
          <a:p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европейские сорта сыров </a:t>
            </a:r>
          </a:p>
          <a:p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эдам, гауда, сулугуни.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2420" y="3397800"/>
            <a:ext cx="4379410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СООО «</a:t>
            </a:r>
            <a:r>
              <a:rPr lang="ru-RU" sz="1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Белсыр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» - производства уникальных продуктов для питания всех категорий населения, основанных на производстве использовании сывороточных белков. </a:t>
            </a:r>
          </a:p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Предприятие перерабатывает до 300 тонн молока в сутки: 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продукты  кисломолочных  обезжиренных с высоким  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содержанием белка </a:t>
            </a:r>
          </a:p>
          <a:p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EXPONENTA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масло и 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твердый сыр.</a:t>
            </a:r>
          </a:p>
        </p:txBody>
      </p:sp>
      <p:pic>
        <p:nvPicPr>
          <p:cNvPr id="19" name="Рисунок 12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10" y="14853"/>
            <a:ext cx="1331257" cy="148120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1026</Words>
  <Application>Microsoft Office PowerPoint</Application>
  <PresentationFormat>Экран (4:3)</PresentationFormat>
  <Paragraphs>158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Impact</vt:lpstr>
      <vt:lpstr>Myriad Pro Black</vt:lpstr>
      <vt:lpstr>Times New Roman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Знаменитые бренды предприятий Холдинга</vt:lpstr>
      <vt:lpstr>Презентация PowerPoint</vt:lpstr>
      <vt:lpstr>Качество продукции подтверждено сертификатами соответствия</vt:lpstr>
      <vt:lpstr>Презентация PowerPoint</vt:lpstr>
      <vt:lpstr>ОАО «Милкавита»</vt:lpstr>
      <vt:lpstr>ОАО «Туровский МК»</vt:lpstr>
      <vt:lpstr>ОАО «АФПК «Жлобинский мясокомбинат»</vt:lpstr>
      <vt:lpstr>Презентация PowerPoint</vt:lpstr>
      <vt:lpstr>Презентация PowerPoint</vt:lpstr>
    </vt:vector>
  </TitlesOfParts>
  <Company>PODPOLYE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oer05</cp:lastModifiedBy>
  <cp:revision>774</cp:revision>
  <cp:lastPrinted>2025-04-04T13:22:00Z</cp:lastPrinted>
  <dcterms:created xsi:type="dcterms:W3CDTF">2011-05-16T11:23:00Z</dcterms:created>
  <dcterms:modified xsi:type="dcterms:W3CDTF">2025-07-18T10:26:47Z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B2652B7F3A1A4B3EAFFC701043F5D1ED_12</vt:lpwstr>
  </property>
  <property fmtid="{D5CDD505-2E9C-101B-9397-08002B2CF9AE}" pid="3" name="KSOProductBuildVer">
    <vt:lpwstr>1049-12.2.0.20782</vt:lpwstr>
  </property>
</Properties>
</file>