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56" r:id="rId2"/>
    <p:sldId id="258" r:id="rId3"/>
    <p:sldId id="26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03CDF-14A1-4992-9761-4D1935FF4490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BFD73-6210-476F-A836-B50A55CAC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910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BFD73-6210-476F-A836-B50A55CAC33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144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55814-5FB2-42BF-97A8-561305F61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52BD16-0A9C-424B-BC03-95540E825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3CECD1-B1C7-404F-8163-FC8D351B8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9276-CCEF-4C3F-8AD7-7C781F004E7C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6EBECD-B13B-4FFC-B551-B8BD157E7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14CCD4-557D-44F1-A3D2-0363DF7FF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45A3-6CDC-4085-9645-7478CA5A6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90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E1AFB-5EFF-47AD-8929-4A929EC09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20A04E-6E73-437D-8829-54DDAA2A6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81D579-CAD9-4EF4-AA52-F70499153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9276-CCEF-4C3F-8AD7-7C781F004E7C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437670-452A-4C36-B0CD-FCE9C1AD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A83237-1DE0-4BEB-B058-3188BD082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45A3-6CDC-4085-9645-7478CA5A6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10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9B0C31-1262-48CE-8731-12F6982143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1355C4-81CF-4095-A8B6-55195086A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A45DA-D58B-45FB-A546-3C46BA64E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9276-CCEF-4C3F-8AD7-7C781F004E7C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85A733-4D8E-4242-B1B6-AAC474570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F82DEE-DB34-4C4B-9E88-2935ED39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45A3-6CDC-4085-9645-7478CA5A6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24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DF454-8DF8-4639-9A6F-B44FB3FA4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BC6740-CAA7-4D65-A796-20493FA80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9D24B4-8E58-4367-B9A6-242231EA9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9276-CCEF-4C3F-8AD7-7C781F004E7C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3E1AF3-AD64-4278-829C-F6106CDB3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138A55-922F-4B8A-84BE-80675C152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45A3-6CDC-4085-9645-7478CA5A6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79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BF5F7-D401-427D-A1AD-F786DF72F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F0BA7C-321B-4FDE-AD1E-EE45C1DE1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920D35-9B44-44C2-B0E7-EC659C201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9276-CCEF-4C3F-8AD7-7C781F004E7C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E28748-A6D3-44FE-900D-76C92C211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0581FE-FA4D-446E-88C5-E69A87537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45A3-6CDC-4085-9645-7478CA5A6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4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94F14-F3F5-4B3C-AF43-38A2C95AB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D208B5-D2D0-4363-9D34-6F63D93BEC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F6673E-5E98-42DB-A3F3-39082C128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3F3AF5-B398-4396-AA85-64826C843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9276-CCEF-4C3F-8AD7-7C781F004E7C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5E787F-9DE6-40FF-9AFE-2CDF450F6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649E59-9B43-4D04-AF8A-58DFA3B9A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45A3-6CDC-4085-9645-7478CA5A6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84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80D50-B279-48AF-B648-61A8D8ADD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14152E-81DF-4B54-B54C-5801FC4AC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73C4F6-8091-4D1A-B57F-695A12F3B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708C78-9D01-4EE5-AD0D-D366795ED6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6289B54-7731-464C-BDC1-C2ECA2E007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53ED32-54E1-4872-8689-EA57E0969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9276-CCEF-4C3F-8AD7-7C781F004E7C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D0CEA6-ABA3-4914-8860-2FF40C12E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798FAC2-2CCD-4A7E-B5DB-412AAF44E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45A3-6CDC-4085-9645-7478CA5A6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28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0A9C1-2F21-4BE9-B3F4-1D93C4D3E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4E0BAC-ED53-4719-A572-A17E46F8B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9276-CCEF-4C3F-8AD7-7C781F004E7C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EE4D3B-895B-4C01-B237-9182BFE79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D2B225-970A-43DE-93F1-14DF6EF6E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45A3-6CDC-4085-9645-7478CA5A6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0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CFE4DC4-5592-46BA-9360-3E1D37F17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9276-CCEF-4C3F-8AD7-7C781F004E7C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B57811-812E-43E3-9751-38783F511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7BCD60-D563-4437-B9B9-CE286ACED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45A3-6CDC-4085-9645-7478CA5A6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9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D5034B-1C55-432F-87BE-C443874B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515A1C-D6ED-4D7B-ADD6-6247CA3DF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0C0056-DA5A-474A-A160-A9020361C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54549A-33DF-4FC4-B922-01C9B17E0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9276-CCEF-4C3F-8AD7-7C781F004E7C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162D36-EE99-425B-B606-C012298CE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4BE37A-FFD2-41B4-BB7D-7D93DD5EC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45A3-6CDC-4085-9645-7478CA5A6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595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A3583-63CB-4802-8E86-6DDB7D301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8E33DC-A0F8-4C4C-8BB3-C8BD82B6F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29F758-C334-48E6-86D4-19592373F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F9197E-F7A9-4657-9F5A-DC9EA99FA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9276-CCEF-4C3F-8AD7-7C781F004E7C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53CB30-3C91-420C-8636-9C32279B8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4A5837-0DE7-4C08-B137-AE73DE1D3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45A3-6CDC-4085-9645-7478CA5A6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60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C9CB1-3CDA-4025-8BFC-59B934A1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FCB6A2-B472-441A-9D67-D8EDEEE56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44C6E1-523C-4592-B4F3-A5B0F19FA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79276-CCEF-4C3F-8AD7-7C781F004E7C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5C67D6-5121-4BFD-9620-0DF213DDC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641F1C-95B3-477B-B898-DD8A763BD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345A3-6CDC-4085-9645-7478CA5A6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27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B4E5E-17A3-4638-AC7B-023835FE15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E19868-AC19-44D9-B672-A0D626C937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9C2371-F55A-4AC4-985C-414BC0D26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54571" cy="60545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4012EC-4D67-4197-ADB6-FD74CE23D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571" y="739066"/>
            <a:ext cx="6130031" cy="613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27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B3CCF-2CC8-4E2F-A570-1B50904B8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E989472-F7A8-4285-B5B2-AF3F88AE0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1"/>
            <a:ext cx="6096000" cy="6096000"/>
          </a:xfr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93E102CF-9C26-4E13-92AC-6E1785DE8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64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5308B-F4E0-4DB0-B06B-A659005C8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94478FD-7F73-40B2-8482-3EF02E024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001305" cy="6001305"/>
          </a:xfr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3591AE43-B43E-42F7-9705-C838F022F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427" y="658425"/>
            <a:ext cx="6199575" cy="619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055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</Words>
  <Application>Microsoft Office PowerPoint</Application>
  <PresentationFormat>Широкоэкранный</PresentationFormat>
  <Paragraphs>1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uzr18</dc:creator>
  <cp:lastModifiedBy>uzr18</cp:lastModifiedBy>
  <cp:revision>1</cp:revision>
  <dcterms:created xsi:type="dcterms:W3CDTF">2025-11-21T08:54:57Z</dcterms:created>
  <dcterms:modified xsi:type="dcterms:W3CDTF">2025-11-21T08:58:40Z</dcterms:modified>
</cp:coreProperties>
</file>